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49" r:id="rId1"/>
  </p:sldMasterIdLst>
  <p:notesMasterIdLst>
    <p:notesMasterId r:id="rId15"/>
  </p:notesMasterIdLst>
  <p:sldIdLst>
    <p:sldId id="291" r:id="rId2"/>
    <p:sldId id="303" r:id="rId3"/>
    <p:sldId id="295" r:id="rId4"/>
    <p:sldId id="296" r:id="rId5"/>
    <p:sldId id="297" r:id="rId6"/>
    <p:sldId id="298" r:id="rId7"/>
    <p:sldId id="299" r:id="rId8"/>
    <p:sldId id="290" r:id="rId9"/>
    <p:sldId id="302" r:id="rId10"/>
    <p:sldId id="288" r:id="rId11"/>
    <p:sldId id="289" r:id="rId12"/>
    <p:sldId id="300" r:id="rId13"/>
    <p:sldId id="301" r:id="rId14"/>
  </p:sldIdLst>
  <p:sldSz cx="12192000" cy="6858000"/>
  <p:notesSz cx="6858000" cy="9144000"/>
  <p:embeddedFontLst>
    <p:embeddedFont>
      <p:font typeface="Cafe24 Ssurround Bold" panose="020F0800000000000000" pitchFamily="50" charset="-127"/>
      <p:bold r:id="rId16"/>
    </p:embeddedFont>
    <p:embeddedFont>
      <p:font typeface="Hakgyoansim Bunpil R" panose="02000503000000000000" pitchFamily="2" charset="-127"/>
      <p:regular r:id="rId17"/>
    </p:embeddedFont>
    <p:embeddedFont>
      <p:font typeface="Varela Round" panose="00000500000000000000" pitchFamily="2" charset="-79"/>
      <p:regular r:id="rId18"/>
      <p:bold r:id="rId19"/>
      <p:italic r:id="rId20"/>
      <p:boldItalic r:id="rId21"/>
    </p:embeddedFont>
    <p:embeddedFont>
      <p:font typeface="맑은 고딕" panose="020B0503020000020004" pitchFamily="50" charset="-127"/>
      <p:regular r:id="rId22"/>
      <p:bold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A39F"/>
    <a:srgbClr val="333333"/>
    <a:srgbClr val="666666"/>
    <a:srgbClr val="BAECEC"/>
    <a:srgbClr val="999999"/>
    <a:srgbClr val="DDDDDD"/>
    <a:srgbClr val="F3F3F3"/>
    <a:srgbClr val="FFDFEC"/>
    <a:srgbClr val="FFF2FA"/>
    <a:srgbClr val="96C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B2C7E2-A159-42E0-ADCA-F4396E4A7F71}">
  <a:tblStyle styleId="{48B2C7E2-A159-42E0-ADCA-F4396E4A7F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 autoAdjust="0"/>
    <p:restoredTop sz="91429"/>
  </p:normalViewPr>
  <p:slideViewPr>
    <p:cSldViewPr snapToGrid="0" showGuides="1">
      <p:cViewPr varScale="1">
        <p:scale>
          <a:sx n="87" d="100"/>
          <a:sy n="87" d="100"/>
        </p:scale>
        <p:origin x="49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Status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B3A4E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8F-944A-94EB-2FA1FF79CC57}"/>
              </c:ext>
            </c:extLst>
          </c:dPt>
          <c:dPt>
            <c:idx val="1"/>
            <c:bubble3D val="0"/>
            <c:spPr>
              <a:solidFill>
                <a:srgbClr val="A4E8E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8F-944A-94EB-2FA1FF79CC57}"/>
              </c:ext>
            </c:extLst>
          </c:dPt>
          <c:dPt>
            <c:idx val="2"/>
            <c:bubble3D val="0"/>
            <c:spPr>
              <a:solidFill>
                <a:srgbClr val="FDEA8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88F-944A-94EB-2FA1FF79CC57}"/>
              </c:ext>
            </c:extLst>
          </c:dPt>
          <c:dPt>
            <c:idx val="3"/>
            <c:bubble3D val="0"/>
            <c:spPr>
              <a:solidFill>
                <a:srgbClr val="FBCCE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88F-944A-94EB-2FA1FF79CC57}"/>
              </c:ext>
            </c:extLst>
          </c:dPt>
          <c:cat>
            <c:strRef>
              <c:f>Sheet1!$A$2:$A$5</c:f>
              <c:strCache>
                <c:ptCount val="4"/>
                <c:pt idx="0">
                  <c:v>Complete</c:v>
                </c:pt>
                <c:pt idx="1">
                  <c:v>Overdue</c:v>
                </c:pt>
                <c:pt idx="2">
                  <c:v>In Progress</c:v>
                </c:pt>
                <c:pt idx="3">
                  <c:v>Not started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8F-944A-94EB-2FA1FF79C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보기1      </c:v>
                </c:pt>
              </c:strCache>
            </c:strRef>
          </c:tx>
          <c:spPr>
            <a:solidFill>
              <a:srgbClr val="FBCCE9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3A-1D47-BD03-BD2AAA5472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보기2      </c:v>
                </c:pt>
              </c:strCache>
            </c:strRef>
          </c:tx>
          <c:spPr>
            <a:solidFill>
              <a:srgbClr val="FDEA8C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3A-1D47-BD03-BD2AAA5472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보기3      </c:v>
                </c:pt>
              </c:strCache>
            </c:strRef>
          </c:tx>
          <c:spPr>
            <a:solidFill>
              <a:srgbClr val="A4E8EC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3A-1D47-BD03-BD2AAA5472E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보기4      </c:v>
                </c:pt>
              </c:strCache>
            </c:strRef>
          </c:tx>
          <c:spPr>
            <a:solidFill>
              <a:srgbClr val="A98CF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3A4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33A-1D47-BD03-BD2AAA5472E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3A-1D47-BD03-BD2AAA547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31795216"/>
        <c:axId val="831810896"/>
      </c:barChart>
      <c:catAx>
        <c:axId val="831795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31810896"/>
        <c:crosses val="autoZero"/>
        <c:auto val="1"/>
        <c:lblAlgn val="ctr"/>
        <c:lblOffset val="100"/>
        <c:noMultiLvlLbl val="0"/>
      </c:catAx>
      <c:valAx>
        <c:axId val="83181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defRPr>
            </a:pPr>
            <a:endParaRPr lang="ko-KR"/>
          </a:p>
        </c:txPr>
        <c:crossAx val="83179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56198570518422E-2"/>
          <c:y val="0.90621927339640984"/>
          <c:w val="0.88702982598417868"/>
          <c:h val="7.32480463639775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fe24 Ssurround Bold" pitchFamily="2" charset="-127"/>
              <a:ea typeface="Cafe24 Ssurround Bold" pitchFamily="2" charset="-127"/>
              <a:cs typeface="Cafe24 Ssurround Bold" pitchFamily="2" charset="-127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fe24 Ssurround Bold" pitchFamily="2" charset="-127"/>
          <a:ea typeface="Cafe24 Ssurround Bold" pitchFamily="2" charset="-127"/>
          <a:cs typeface="Cafe24 Ssurround Bold" pitchFamily="2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75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0242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4783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 algn="l">
              <a:buFont typeface="Wingdings" pitchFamily="2" charset="2"/>
              <a:buChar char="ü"/>
            </a:pPr>
            <a:r>
              <a:rPr kumimoji="1" lang="ko-KR" altLang="en-US" dirty="0"/>
              <a:t>학교 안심 분필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" altLang="ko-KR" dirty="0" err="1"/>
              <a:t>copyright.keris.or.kr</a:t>
            </a:r>
            <a:endParaRPr kumimoji="1" lang="en" altLang="ko-KR" dirty="0"/>
          </a:p>
          <a:p>
            <a:pPr marL="457200" indent="-298450" algn="l">
              <a:buFont typeface="Wingdings" pitchFamily="2" charset="2"/>
              <a:buChar char="ü"/>
            </a:pPr>
            <a:r>
              <a:rPr kumimoji="1" lang="ko-KR" altLang="en-US" dirty="0"/>
              <a:t>카페 </a:t>
            </a:r>
            <a:r>
              <a:rPr kumimoji="1" lang="en-US" altLang="ko-KR" dirty="0"/>
              <a:t>24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써라운드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/>
              <a:t>https://copyright.keris.or.kr/wft/fntDwnldView?fntGrpId=GFT202301060000000000005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1090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176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9681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7465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4607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6438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6699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316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424481-CF6A-396A-8B50-76E751347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8A271C5-6087-66F3-C0C3-F55E25400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B73ED29-DC11-08EF-3BAA-660861D2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422F-9EB6-374F-B86C-556F23111AD5}" type="datetimeFigureOut">
              <a:rPr kumimoji="1" lang="ko-KR" altLang="en-US" smtClean="0"/>
              <a:t>2024-09-12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3EC4DD-7D17-36ED-8272-2BE10018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C2F438-88EC-B0C3-C9DA-1DF3DD2D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589854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2BB59B-B356-D260-23B3-A9B5BFD50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66DE363-15E6-76D1-2B2E-D12421F55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5973789-2573-F48F-586D-CF23BE36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422F-9EB6-374F-B86C-556F23111AD5}" type="datetimeFigureOut">
              <a:rPr kumimoji="1" lang="ko-KR" altLang="en-US" smtClean="0"/>
              <a:t>2024-09-12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D03894-5812-4C62-E9DE-2DC1145F9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081E71-95C7-D9C3-4AAC-C97C08EBA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172515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5E444CC-699B-C369-9605-85BF4D02F9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276F9C-DFFD-8B11-A96E-974520C85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6FA696-274A-1785-0CE6-5FF97ED4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422F-9EB6-374F-B86C-556F23111AD5}" type="datetimeFigureOut">
              <a:rPr kumimoji="1" lang="ko-KR" altLang="en-US" smtClean="0"/>
              <a:t>2024-09-12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CDA28C-411B-67CA-BAD0-11E38CA1E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C004F3F-AAEA-2165-CD1E-CFB18AFE3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83927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">
  <p:cSld name="02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31575" y="593200"/>
            <a:ext cx="10728600" cy="98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414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80E5E1-B70A-C956-F0AD-E340C81FC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00507AB-1992-2D81-57F5-4954E189D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B3D8D7-B2DA-07A1-1B7A-7AACEC3C1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422F-9EB6-374F-B86C-556F23111AD5}" type="datetimeFigureOut">
              <a:rPr kumimoji="1" lang="ko-KR" altLang="en-US" smtClean="0"/>
              <a:t>2024-09-12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14EE99-CB11-1870-7967-9197F43D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7A405F-9F0E-04F1-4181-515103908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59178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F00D60-BB2F-E9D9-739E-40C4F832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A6608A-BE6E-EA40-3A6E-98A149584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88C3D7-DEDA-F9C8-7B28-0CC38D680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422F-9EB6-374F-B86C-556F23111AD5}" type="datetimeFigureOut">
              <a:rPr kumimoji="1" lang="ko-KR" altLang="en-US" smtClean="0"/>
              <a:t>2024-09-12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D5F6CFC-FED4-258F-8D69-6E3DFCEC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91B752F-A7E8-941D-0D41-F48C911C4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9466753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41D28A-B370-3CA0-D9D2-FE15AE91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F0BC4D-8481-83C5-B9B2-4DBF9EF41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7911B8A-E479-710F-0765-C75BB6936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353B63F-C1DA-A06A-117E-86CA87ED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422F-9EB6-374F-B86C-556F23111AD5}" type="datetimeFigureOut">
              <a:rPr kumimoji="1" lang="ko-KR" altLang="en-US" smtClean="0"/>
              <a:t>2024-09-12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2537628-0157-414B-A66D-D3C5A4E1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5603EFB-7DDF-9BF6-F533-D596B087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76082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A0E937-2E08-6EE4-8CF1-5C51C0827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149003D-FC86-50C0-47E3-7016C627C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3FC7F23-235A-5A3F-6164-4570FFD90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B8D0460-DE71-1014-BE52-8A8AAF4F9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5864291-1EE0-0A5A-C7BF-7380533BA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A236D3B-1FFA-CA18-1A11-1FB34779E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422F-9EB6-374F-B86C-556F23111AD5}" type="datetimeFigureOut">
              <a:rPr kumimoji="1" lang="ko-KR" altLang="en-US" smtClean="0"/>
              <a:t>2024-09-12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F44044A-C24B-1E86-9E56-88505DD97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D0D8878-3A0D-C132-7D1C-811D47C5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800659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97A502-1CB7-E309-7F4E-530A42088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35111D7-2FD3-6039-3C60-ABAE7CC5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422F-9EB6-374F-B86C-556F23111AD5}" type="datetimeFigureOut">
              <a:rPr kumimoji="1" lang="ko-KR" altLang="en-US" smtClean="0"/>
              <a:t>2024-09-12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3088940-52C5-FAE7-A49A-85BBDC926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C0B8028-4951-B4F6-CDC5-39C1CE67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572280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434A9E7-0679-304C-296F-6A2A8CC0E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422F-9EB6-374F-B86C-556F23111AD5}" type="datetimeFigureOut">
              <a:rPr kumimoji="1" lang="ko-KR" altLang="en-US" smtClean="0"/>
              <a:t>2024-09-12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8A74675-96B0-CEDA-94EF-53C03682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7D5A2DF-DE48-8707-AF96-9C532A02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4101862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CB1792-6497-FAF6-8B45-D89B0073B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DFDB92-23AB-F00A-8152-6D4D50A7F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BB1E20A-E0C1-AE8F-BD13-79CB89F74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116E761-EEE1-6A3C-7430-E3275B70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422F-9EB6-374F-B86C-556F23111AD5}" type="datetimeFigureOut">
              <a:rPr kumimoji="1" lang="ko-KR" altLang="en-US" smtClean="0"/>
              <a:t>2024-09-12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60B3B0-47CC-8785-6F24-47A20E221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21811B2-0E82-DE80-1C6A-0640BF63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77685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6DD9C2-9C33-8A3F-2F1E-2CD7F46C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079209C-2E46-F28F-D28E-20CB9FB1D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40E99B5-982B-85A7-DBAC-CCCF56B75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92E9F02-8CA8-F926-99E8-AEA296B1F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F422F-9EB6-374F-B86C-556F23111AD5}" type="datetimeFigureOut">
              <a:rPr kumimoji="1" lang="ko-KR" altLang="en-US" smtClean="0"/>
              <a:t>2024-09-12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3B1E338-FC36-0ECC-D521-CCBC0C90E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096FC-67A3-A463-3A48-E08443AE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8520194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ED4E1FC-C9A5-46E1-0B35-4CD9F4B64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D0AE296-0612-AA9E-F144-9AC959E34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AFEAEE-E933-78D9-399B-BFD27DF87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F422F-9EB6-374F-B86C-556F23111AD5}" type="datetimeFigureOut">
              <a:rPr kumimoji="1" lang="ko-KR" altLang="en-US" smtClean="0"/>
              <a:t>2024-09-12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2765FF-D952-6BAD-B604-F501A8712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1F3F62-F066-E945-F764-2C7184449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813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hyperlink" Target="https://img.cafe24.com/csdstatic/freefonts/download/kr/Cafe24Ssurround-v2.0.zi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copyright.keris.or.kr/wft/fntDwnldView?fntGrpId=GFT202301060000000000005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5119CF-7668-3740-B603-3C0426553B4A}"/>
              </a:ext>
            </a:extLst>
          </p:cNvPr>
          <p:cNvSpPr txBox="1"/>
          <p:nvPr/>
        </p:nvSpPr>
        <p:spPr>
          <a:xfrm>
            <a:off x="3974909" y="4813304"/>
            <a:ext cx="424218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spc="-120" dirty="0">
                <a:solidFill>
                  <a:srgbClr val="004847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소제목을 작성해 주세요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80C8E6-0046-B644-91B4-984F0FE30511}"/>
              </a:ext>
            </a:extLst>
          </p:cNvPr>
          <p:cNvSpPr txBox="1"/>
          <p:nvPr/>
        </p:nvSpPr>
        <p:spPr>
          <a:xfrm>
            <a:off x="1712267" y="2677290"/>
            <a:ext cx="8767465" cy="200054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6200" spc="-120" dirty="0">
                <a:solidFill>
                  <a:srgbClr val="02A39F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쉽고 빠르게 만드는</a:t>
            </a:r>
            <a:endParaRPr kumimoji="1" lang="en-US" altLang="ko-KR" sz="6200" spc="-120" dirty="0">
              <a:solidFill>
                <a:srgbClr val="02A39F"/>
              </a:solidFill>
              <a:latin typeface="Cafe24 Ssurround Bold" pitchFamily="2" charset="-127"/>
              <a:ea typeface="Cafe24 Ssurround Bold" pitchFamily="2" charset="-127"/>
              <a:cs typeface="Cafe24 Ssurround Bold" pitchFamily="2" charset="-127"/>
            </a:endParaRPr>
          </a:p>
          <a:p>
            <a:pPr algn="ctr"/>
            <a:r>
              <a:rPr kumimoji="1" lang="ko-KR" altLang="en-US" sz="6200" spc="-120" dirty="0">
                <a:solidFill>
                  <a:srgbClr val="02A39F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감성 넘치는 프레젠테이션</a:t>
            </a:r>
          </a:p>
        </p:txBody>
      </p:sp>
      <p:sp>
        <p:nvSpPr>
          <p:cNvPr id="14" name="Freeform 87">
            <a:extLst>
              <a:ext uri="{FF2B5EF4-FFF2-40B4-BE49-F238E27FC236}">
                <a16:creationId xmlns:a16="http://schemas.microsoft.com/office/drawing/2014/main" id="{FC9E8FF0-94BB-0D4B-9760-946D7169B551}"/>
              </a:ext>
            </a:extLst>
          </p:cNvPr>
          <p:cNvSpPr>
            <a:spLocks/>
          </p:cNvSpPr>
          <p:nvPr/>
        </p:nvSpPr>
        <p:spPr bwMode="auto">
          <a:xfrm>
            <a:off x="4415234" y="1798732"/>
            <a:ext cx="3361532" cy="532758"/>
          </a:xfrm>
          <a:custGeom>
            <a:avLst/>
            <a:gdLst>
              <a:gd name="T0" fmla="*/ 1856951 w 325"/>
              <a:gd name="T1" fmla="*/ 298450 h 48"/>
              <a:gd name="T2" fmla="*/ 148062 w 325"/>
              <a:gd name="T3" fmla="*/ 298450 h 48"/>
              <a:gd name="T4" fmla="*/ 0 w 325"/>
              <a:gd name="T5" fmla="*/ 149225 h 48"/>
              <a:gd name="T6" fmla="*/ 148062 w 325"/>
              <a:gd name="T7" fmla="*/ 0 h 48"/>
              <a:gd name="T8" fmla="*/ 1856951 w 325"/>
              <a:gd name="T9" fmla="*/ 0 h 48"/>
              <a:gd name="T10" fmla="*/ 2005013 w 325"/>
              <a:gd name="T11" fmla="*/ 149225 h 48"/>
              <a:gd name="T12" fmla="*/ 1856951 w 325"/>
              <a:gd name="T13" fmla="*/ 298450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5" h="48">
                <a:moveTo>
                  <a:pt x="301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11" y="48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301" y="0"/>
                  <a:pt x="301" y="0"/>
                  <a:pt x="301" y="0"/>
                </a:cubicBezTo>
                <a:cubicBezTo>
                  <a:pt x="315" y="0"/>
                  <a:pt x="325" y="11"/>
                  <a:pt x="325" y="24"/>
                </a:cubicBezTo>
                <a:cubicBezTo>
                  <a:pt x="325" y="37"/>
                  <a:pt x="315" y="48"/>
                  <a:pt x="301" y="48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tIns="0" bIns="36000" anchor="ctr"/>
          <a:lstStyle/>
          <a:p>
            <a:pPr algn="ctr" eaLnBrk="0" hangingPunct="0">
              <a:defRPr/>
            </a:pPr>
            <a:r>
              <a:rPr lang="ko-KR" altLang="en-US" sz="2400" spc="-120" dirty="0">
                <a:solidFill>
                  <a:srgbClr val="FFEA81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과목명을 작성해 주세요</a:t>
            </a:r>
            <a:endParaRPr lang="ru-RU" sz="2400" spc="-120" dirty="0">
              <a:solidFill>
                <a:srgbClr val="FFEA81"/>
              </a:solidFill>
              <a:latin typeface="Hakgyoansim Bunpil R" panose="02000503000000000000" pitchFamily="2" charset="-127"/>
              <a:ea typeface="Hakgyoansim Bunpil R" panose="02000503000000000000" pitchFamily="2" charset="-127"/>
              <a:cs typeface="Cafe24 Ssurround Bold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31F798-DEF3-8748-BA41-FB04B0D249F4}"/>
              </a:ext>
            </a:extLst>
          </p:cNvPr>
          <p:cNvSpPr txBox="1"/>
          <p:nvPr/>
        </p:nvSpPr>
        <p:spPr>
          <a:xfrm>
            <a:off x="5533987" y="6334850"/>
            <a:ext cx="112402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(</a:t>
            </a:r>
            <a:r>
              <a:rPr lang="ko-KR" altLang="en-US" sz="16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주</a:t>
            </a:r>
            <a:r>
              <a:rPr lang="en-US" altLang="ko-KR" sz="16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)</a:t>
            </a:r>
            <a:r>
              <a:rPr lang="ko-KR" altLang="en-US" sz="16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미래엔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CD2A76FF-DA05-E97D-906E-90FC62C4FF69}"/>
              </a:ext>
            </a:extLst>
          </p:cNvPr>
          <p:cNvGrpSpPr/>
          <p:nvPr/>
        </p:nvGrpSpPr>
        <p:grpSpPr>
          <a:xfrm>
            <a:off x="6648672" y="6315416"/>
            <a:ext cx="2083609" cy="348348"/>
            <a:chOff x="6648672" y="6315416"/>
            <a:chExt cx="2083609" cy="348348"/>
          </a:xfrm>
        </p:grpSpPr>
        <p:pic>
          <p:nvPicPr>
            <p:cNvPr id="13" name="그림 12" descr="스크린샷, 직사각형, 디자인이(가) 표시된 사진&#10;&#10;자동 생성된 설명">
              <a:extLst>
                <a:ext uri="{FF2B5EF4-FFF2-40B4-BE49-F238E27FC236}">
                  <a16:creationId xmlns:a16="http://schemas.microsoft.com/office/drawing/2014/main" id="{A29DF17C-2115-AD64-49FB-AC56CBE71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8672" y="6315416"/>
              <a:ext cx="2083609" cy="3483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394B43-88E9-C3E6-D8C6-0F92F9C0159F}"/>
                </a:ext>
              </a:extLst>
            </p:cNvPr>
            <p:cNvSpPr txBox="1"/>
            <p:nvPr/>
          </p:nvSpPr>
          <p:spPr>
            <a:xfrm>
              <a:off x="6718102" y="6358785"/>
              <a:ext cx="1992854" cy="261610"/>
            </a:xfrm>
            <a:prstGeom prst="rect">
              <a:avLst/>
            </a:prstGeom>
            <a:noFill/>
            <a:ln>
              <a:solidFill>
                <a:schemeClr val="tx1">
                  <a:alpha val="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100" spc="-60" dirty="0">
                  <a:solidFill>
                    <a:srgbClr val="02A39F"/>
                  </a:solidFill>
                  <a:latin typeface="Cafe24 Ssurround Bold" pitchFamily="2" charset="-127"/>
                  <a:ea typeface="Cafe24 Ssurround Bold" pitchFamily="2" charset="-127"/>
                  <a:cs typeface="Cafe24 Ssurround Bold" pitchFamily="2" charset="-127"/>
                </a:rPr>
                <a:t>학교명 또는 학급명을 넣으세요</a:t>
              </a:r>
              <a:r>
                <a:rPr lang="en-US" altLang="ko-KR" sz="1100" spc="-60" dirty="0">
                  <a:solidFill>
                    <a:srgbClr val="02A39F"/>
                  </a:solidFill>
                  <a:latin typeface="Cafe24 Ssurround Bold" pitchFamily="2" charset="-127"/>
                  <a:ea typeface="Cafe24 Ssurround Bold" pitchFamily="2" charset="-127"/>
                  <a:cs typeface="Cafe24 Ssurround Bold" pitchFamily="2" charset="-127"/>
                </a:rPr>
                <a:t>!</a:t>
              </a:r>
              <a:endParaRPr lang="ko-KR" altLang="en-US" sz="1100" spc="-60" dirty="0">
                <a:solidFill>
                  <a:srgbClr val="02A39F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573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648;p51">
            <a:extLst>
              <a:ext uri="{FF2B5EF4-FFF2-40B4-BE49-F238E27FC236}">
                <a16:creationId xmlns:a16="http://schemas.microsoft.com/office/drawing/2014/main" id="{6D6021D5-00CB-8640-B7E5-BE4E5EE59782}"/>
              </a:ext>
            </a:extLst>
          </p:cNvPr>
          <p:cNvSpPr txBox="1"/>
          <p:nvPr/>
        </p:nvSpPr>
        <p:spPr>
          <a:xfrm>
            <a:off x="1924729" y="3398149"/>
            <a:ext cx="1869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Andika"/>
              </a:rPr>
              <a:t>상세</a:t>
            </a:r>
            <a:r>
              <a:rPr lang="e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Andika"/>
              </a:rPr>
              <a:t> </a:t>
            </a:r>
            <a:r>
              <a:rPr lang="e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Andika"/>
              </a:rPr>
              <a:t>내용을</a:t>
            </a:r>
            <a:r>
              <a:rPr lang="e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Andika"/>
              </a:rPr>
              <a:t> </a:t>
            </a:r>
            <a:r>
              <a:rPr lang="ko-KR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Andika"/>
              </a:rPr>
              <a:t>작성해 주</a:t>
            </a:r>
            <a:r>
              <a:rPr lang="en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Andika"/>
              </a:rPr>
              <a:t>세요</a:t>
            </a:r>
            <a:endParaRPr sz="1100" dirty="0">
              <a:solidFill>
                <a:schemeClr val="tx1">
                  <a:lumMod val="50000"/>
                  <a:lumOff val="50000"/>
                </a:schemeClr>
              </a:solidFill>
              <a:latin typeface="Cafe24 Ssurround Bold" pitchFamily="2" charset="-127"/>
              <a:ea typeface="Cafe24 Ssurround Bold" pitchFamily="2" charset="-127"/>
              <a:cs typeface="Cafe24 Ssurround Bold" pitchFamily="2" charset="-127"/>
              <a:sym typeface="Andika"/>
            </a:endParaRPr>
          </a:p>
        </p:txBody>
      </p:sp>
      <p:sp>
        <p:nvSpPr>
          <p:cNvPr id="8" name="Google Shape;1649;p51">
            <a:extLst>
              <a:ext uri="{FF2B5EF4-FFF2-40B4-BE49-F238E27FC236}">
                <a16:creationId xmlns:a16="http://schemas.microsoft.com/office/drawing/2014/main" id="{15758151-1416-0C4F-9BC7-3D16D1540628}"/>
              </a:ext>
            </a:extLst>
          </p:cNvPr>
          <p:cNvSpPr txBox="1"/>
          <p:nvPr/>
        </p:nvSpPr>
        <p:spPr>
          <a:xfrm>
            <a:off x="8238057" y="3398149"/>
            <a:ext cx="1869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Andika"/>
              </a:rPr>
              <a:t>상세 내용을 입력하세요</a:t>
            </a:r>
          </a:p>
        </p:txBody>
      </p:sp>
      <p:sp>
        <p:nvSpPr>
          <p:cNvPr id="9" name="Google Shape;1650;p51">
            <a:extLst>
              <a:ext uri="{FF2B5EF4-FFF2-40B4-BE49-F238E27FC236}">
                <a16:creationId xmlns:a16="http://schemas.microsoft.com/office/drawing/2014/main" id="{99F7C276-578E-674C-8A40-A40459876484}"/>
              </a:ext>
            </a:extLst>
          </p:cNvPr>
          <p:cNvSpPr txBox="1"/>
          <p:nvPr/>
        </p:nvSpPr>
        <p:spPr>
          <a:xfrm>
            <a:off x="1924729" y="4980070"/>
            <a:ext cx="1869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Andika"/>
              </a:rPr>
              <a:t>상세 내용을 작성해 주세요</a:t>
            </a:r>
          </a:p>
        </p:txBody>
      </p:sp>
      <p:sp>
        <p:nvSpPr>
          <p:cNvPr id="10" name="Google Shape;1651;p51">
            <a:extLst>
              <a:ext uri="{FF2B5EF4-FFF2-40B4-BE49-F238E27FC236}">
                <a16:creationId xmlns:a16="http://schemas.microsoft.com/office/drawing/2014/main" id="{8EFC14AD-2551-4643-884D-B6BFE35FDE29}"/>
              </a:ext>
            </a:extLst>
          </p:cNvPr>
          <p:cNvSpPr txBox="1"/>
          <p:nvPr/>
        </p:nvSpPr>
        <p:spPr>
          <a:xfrm>
            <a:off x="8238057" y="4980070"/>
            <a:ext cx="18690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Andika"/>
              </a:rPr>
              <a:t>상세 내용을 입력하세요</a:t>
            </a:r>
          </a:p>
        </p:txBody>
      </p:sp>
      <p:sp>
        <p:nvSpPr>
          <p:cNvPr id="11" name="Google Shape;1652;p51">
            <a:extLst>
              <a:ext uri="{FF2B5EF4-FFF2-40B4-BE49-F238E27FC236}">
                <a16:creationId xmlns:a16="http://schemas.microsoft.com/office/drawing/2014/main" id="{2958CC8D-7819-7A4F-8D34-3744AE377C38}"/>
              </a:ext>
            </a:extLst>
          </p:cNvPr>
          <p:cNvSpPr txBox="1"/>
          <p:nvPr/>
        </p:nvSpPr>
        <p:spPr>
          <a:xfrm>
            <a:off x="1924728" y="2564483"/>
            <a:ext cx="18690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err="1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Varela Round"/>
              </a:rPr>
              <a:t>해당</a:t>
            </a:r>
            <a:r>
              <a:rPr lang="en" sz="16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Varela Round"/>
              </a:rPr>
              <a:t> </a:t>
            </a:r>
            <a:r>
              <a:rPr lang="en" sz="1600" dirty="0" err="1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Varela Round"/>
              </a:rPr>
              <a:t>텍스트를</a:t>
            </a:r>
            <a:endParaRPr lang="ko-KR" altLang="en-US" sz="1600" dirty="0">
              <a:solidFill>
                <a:srgbClr val="333333"/>
              </a:solidFill>
              <a:latin typeface="Cafe24 Ssurround Bold" pitchFamily="2" charset="-127"/>
              <a:ea typeface="Cafe24 Ssurround Bold" pitchFamily="2" charset="-127"/>
              <a:cs typeface="Cafe24 Ssurround Bold" pitchFamily="2" charset="-127"/>
              <a:sym typeface="Varela Rou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Varela Round"/>
              </a:rPr>
              <a:t>작성해 주세요</a:t>
            </a:r>
          </a:p>
        </p:txBody>
      </p:sp>
      <p:sp>
        <p:nvSpPr>
          <p:cNvPr id="12" name="Google Shape;1653;p51">
            <a:extLst>
              <a:ext uri="{FF2B5EF4-FFF2-40B4-BE49-F238E27FC236}">
                <a16:creationId xmlns:a16="http://schemas.microsoft.com/office/drawing/2014/main" id="{8D1D778F-C011-964F-8735-63CC0B370384}"/>
              </a:ext>
            </a:extLst>
          </p:cNvPr>
          <p:cNvSpPr txBox="1"/>
          <p:nvPr/>
        </p:nvSpPr>
        <p:spPr>
          <a:xfrm>
            <a:off x="8238056" y="2568130"/>
            <a:ext cx="18690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Varela Round"/>
              </a:rPr>
              <a:t>해당 텍스트를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Varela Round"/>
              </a:rPr>
              <a:t>작성해 주세요</a:t>
            </a:r>
          </a:p>
        </p:txBody>
      </p:sp>
      <p:sp>
        <p:nvSpPr>
          <p:cNvPr id="13" name="Google Shape;1654;p51">
            <a:extLst>
              <a:ext uri="{FF2B5EF4-FFF2-40B4-BE49-F238E27FC236}">
                <a16:creationId xmlns:a16="http://schemas.microsoft.com/office/drawing/2014/main" id="{260616A0-FF75-1347-AAD6-958F5FC2B3B6}"/>
              </a:ext>
            </a:extLst>
          </p:cNvPr>
          <p:cNvSpPr txBox="1"/>
          <p:nvPr/>
        </p:nvSpPr>
        <p:spPr>
          <a:xfrm>
            <a:off x="1924728" y="4137529"/>
            <a:ext cx="18690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Varela Round"/>
              </a:rPr>
              <a:t>해당 텍스트를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Varela Round"/>
              </a:rPr>
              <a:t>작성해 주세요</a:t>
            </a:r>
          </a:p>
        </p:txBody>
      </p:sp>
      <p:sp>
        <p:nvSpPr>
          <p:cNvPr id="14" name="Google Shape;1655;p51">
            <a:extLst>
              <a:ext uri="{FF2B5EF4-FFF2-40B4-BE49-F238E27FC236}">
                <a16:creationId xmlns:a16="http://schemas.microsoft.com/office/drawing/2014/main" id="{6F392917-EC8A-5149-843F-CE69358CE8E5}"/>
              </a:ext>
            </a:extLst>
          </p:cNvPr>
          <p:cNvSpPr txBox="1"/>
          <p:nvPr/>
        </p:nvSpPr>
        <p:spPr>
          <a:xfrm>
            <a:off x="8238056" y="4137529"/>
            <a:ext cx="18690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Varela Round"/>
              </a:rPr>
              <a:t>해당 텍스트를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Varela Round"/>
              </a:rPr>
              <a:t>작성해 주세요</a:t>
            </a:r>
          </a:p>
        </p:txBody>
      </p:sp>
      <p:sp>
        <p:nvSpPr>
          <p:cNvPr id="16" name="Google Shape;1657;p51">
            <a:extLst>
              <a:ext uri="{FF2B5EF4-FFF2-40B4-BE49-F238E27FC236}">
                <a16:creationId xmlns:a16="http://schemas.microsoft.com/office/drawing/2014/main" id="{65DCF407-6388-3240-88C0-2A7418C8D64F}"/>
              </a:ext>
            </a:extLst>
          </p:cNvPr>
          <p:cNvSpPr/>
          <p:nvPr/>
        </p:nvSpPr>
        <p:spPr>
          <a:xfrm>
            <a:off x="1106817" y="2693554"/>
            <a:ext cx="734700" cy="734700"/>
          </a:xfrm>
          <a:prstGeom prst="ellipse">
            <a:avLst/>
          </a:prstGeom>
          <a:solidFill>
            <a:srgbClr val="FBCCE9"/>
          </a:solidFill>
          <a:ln w="127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4570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6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Varela Round"/>
              </a:rPr>
              <a:t>29</a:t>
            </a:r>
            <a:r>
              <a:rPr lang="en" sz="16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Varela Round"/>
              </a:rPr>
              <a:t>%</a:t>
            </a:r>
            <a:endParaRPr sz="1600" dirty="0">
              <a:solidFill>
                <a:srgbClr val="333333"/>
              </a:solidFill>
              <a:latin typeface="Cafe24 Ssurround Bold" pitchFamily="2" charset="-127"/>
              <a:ea typeface="Cafe24 Ssurround Bold" pitchFamily="2" charset="-127"/>
              <a:cs typeface="Cafe24 Ssurround Bold" pitchFamily="2" charset="-127"/>
              <a:sym typeface="Varela Round"/>
            </a:endParaRPr>
          </a:p>
        </p:txBody>
      </p:sp>
      <p:sp>
        <p:nvSpPr>
          <p:cNvPr id="17" name="Google Shape;1658;p51">
            <a:extLst>
              <a:ext uri="{FF2B5EF4-FFF2-40B4-BE49-F238E27FC236}">
                <a16:creationId xmlns:a16="http://schemas.microsoft.com/office/drawing/2014/main" id="{7BFB1411-1615-0545-863B-1B8269C3DF00}"/>
              </a:ext>
            </a:extLst>
          </p:cNvPr>
          <p:cNvSpPr/>
          <p:nvPr/>
        </p:nvSpPr>
        <p:spPr>
          <a:xfrm>
            <a:off x="10202202" y="2693554"/>
            <a:ext cx="734700" cy="734700"/>
          </a:xfrm>
          <a:prstGeom prst="ellipse">
            <a:avLst/>
          </a:prstGeom>
          <a:solidFill>
            <a:srgbClr val="B3A4EF"/>
          </a:solidFill>
          <a:ln w="127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4570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6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Varela Round"/>
              </a:rPr>
              <a:t>29</a:t>
            </a:r>
            <a:r>
              <a:rPr lang="en" sz="16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Varela Round"/>
              </a:rPr>
              <a:t>%</a:t>
            </a:r>
            <a:endParaRPr sz="1600" dirty="0">
              <a:solidFill>
                <a:srgbClr val="333333"/>
              </a:solidFill>
              <a:latin typeface="Cafe24 Ssurround Bold" pitchFamily="2" charset="-127"/>
              <a:ea typeface="Cafe24 Ssurround Bold" pitchFamily="2" charset="-127"/>
              <a:cs typeface="Cafe24 Ssurround Bold" pitchFamily="2" charset="-127"/>
              <a:sym typeface="Varela Round"/>
            </a:endParaRPr>
          </a:p>
        </p:txBody>
      </p:sp>
      <p:sp>
        <p:nvSpPr>
          <p:cNvPr id="18" name="Google Shape;1659;p51">
            <a:extLst>
              <a:ext uri="{FF2B5EF4-FFF2-40B4-BE49-F238E27FC236}">
                <a16:creationId xmlns:a16="http://schemas.microsoft.com/office/drawing/2014/main" id="{0FA0532B-489F-6C4F-9610-5677BA4C9A0A}"/>
              </a:ext>
            </a:extLst>
          </p:cNvPr>
          <p:cNvSpPr/>
          <p:nvPr/>
        </p:nvSpPr>
        <p:spPr>
          <a:xfrm>
            <a:off x="1106817" y="4295525"/>
            <a:ext cx="734700" cy="734700"/>
          </a:xfrm>
          <a:prstGeom prst="ellipse">
            <a:avLst/>
          </a:prstGeom>
          <a:solidFill>
            <a:srgbClr val="FDEA8C"/>
          </a:solidFill>
          <a:ln w="127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4570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6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Varela Round"/>
              </a:rPr>
              <a:t>28</a:t>
            </a:r>
            <a:r>
              <a:rPr lang="en" sz="16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Varela Round"/>
              </a:rPr>
              <a:t>%</a:t>
            </a:r>
            <a:endParaRPr sz="1600" dirty="0">
              <a:solidFill>
                <a:srgbClr val="333333"/>
              </a:solidFill>
              <a:latin typeface="Cafe24 Ssurround Bold" pitchFamily="2" charset="-127"/>
              <a:ea typeface="Cafe24 Ssurround Bold" pitchFamily="2" charset="-127"/>
              <a:cs typeface="Cafe24 Ssurround Bold" pitchFamily="2" charset="-127"/>
              <a:sym typeface="Varela Round"/>
            </a:endParaRPr>
          </a:p>
        </p:txBody>
      </p:sp>
      <p:sp>
        <p:nvSpPr>
          <p:cNvPr id="19" name="Google Shape;1660;p51">
            <a:extLst>
              <a:ext uri="{FF2B5EF4-FFF2-40B4-BE49-F238E27FC236}">
                <a16:creationId xmlns:a16="http://schemas.microsoft.com/office/drawing/2014/main" id="{650DD49B-F2CB-D941-BA4F-27725931FB07}"/>
              </a:ext>
            </a:extLst>
          </p:cNvPr>
          <p:cNvSpPr/>
          <p:nvPr/>
        </p:nvSpPr>
        <p:spPr>
          <a:xfrm>
            <a:off x="10202202" y="4295525"/>
            <a:ext cx="734700" cy="734700"/>
          </a:xfrm>
          <a:prstGeom prst="ellipse">
            <a:avLst/>
          </a:prstGeom>
          <a:solidFill>
            <a:srgbClr val="A4E8EC"/>
          </a:solidFill>
          <a:ln w="127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4570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6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Varela Round"/>
              </a:rPr>
              <a:t>14</a:t>
            </a:r>
            <a:r>
              <a:rPr lang="en" sz="16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Varela Round"/>
              </a:rPr>
              <a:t>%</a:t>
            </a:r>
            <a:endParaRPr sz="1600" dirty="0">
              <a:solidFill>
                <a:srgbClr val="333333"/>
              </a:solidFill>
              <a:latin typeface="Cafe24 Ssurround Bold" pitchFamily="2" charset="-127"/>
              <a:ea typeface="Cafe24 Ssurround Bold" pitchFamily="2" charset="-127"/>
              <a:cs typeface="Cafe24 Ssurround Bold" pitchFamily="2" charset="-127"/>
              <a:sym typeface="Varela Round"/>
            </a:endParaRPr>
          </a:p>
        </p:txBody>
      </p:sp>
      <p:graphicFrame>
        <p:nvGraphicFramePr>
          <p:cNvPr id="23" name="Chart 114">
            <a:extLst>
              <a:ext uri="{FF2B5EF4-FFF2-40B4-BE49-F238E27FC236}">
                <a16:creationId xmlns:a16="http://schemas.microsoft.com/office/drawing/2014/main" id="{DF7C6262-F60D-204D-8A3D-B0FB2AA34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3429480"/>
              </p:ext>
            </p:extLst>
          </p:nvPr>
        </p:nvGraphicFramePr>
        <p:xfrm>
          <a:off x="3395250" y="2217340"/>
          <a:ext cx="5401499" cy="3973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FC471D4-0F2F-E22D-7526-DE576B50F3D7}"/>
              </a:ext>
            </a:extLst>
          </p:cNvPr>
          <p:cNvSpPr txBox="1"/>
          <p:nvPr/>
        </p:nvSpPr>
        <p:spPr>
          <a:xfrm>
            <a:off x="3009261" y="1318570"/>
            <a:ext cx="6173486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4800" spc="-15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원형 그래프로 나타내기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1EC4B63-63ED-4E18-26D6-DE2EC878C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112" y="826353"/>
            <a:ext cx="11357903" cy="70108"/>
          </a:xfrm>
          <a:prstGeom prst="rect">
            <a:avLst/>
          </a:prstGeom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76DAC299-D1C6-C957-C197-C006542046E7}"/>
              </a:ext>
            </a:extLst>
          </p:cNvPr>
          <p:cNvSpPr/>
          <p:nvPr/>
        </p:nvSpPr>
        <p:spPr>
          <a:xfrm>
            <a:off x="302655" y="334851"/>
            <a:ext cx="1146218" cy="631063"/>
          </a:xfrm>
          <a:prstGeom prst="ellipse">
            <a:avLst/>
          </a:prstGeom>
          <a:solidFill>
            <a:srgbClr val="02A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400" dirty="0"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활동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BBFD6-164C-25CD-0655-8E1C428CF160}"/>
              </a:ext>
            </a:extLst>
          </p:cNvPr>
          <p:cNvSpPr txBox="1"/>
          <p:nvPr/>
        </p:nvSpPr>
        <p:spPr>
          <a:xfrm>
            <a:off x="1518546" y="431010"/>
            <a:ext cx="279275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spc="-60" dirty="0">
                <a:solidFill>
                  <a:srgbClr val="333333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단원 제목이 들어갑니다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6CF6F5-6F60-1BC1-7191-44E66F2BA0AF}"/>
              </a:ext>
            </a:extLst>
          </p:cNvPr>
          <p:cNvSpPr txBox="1"/>
          <p:nvPr/>
        </p:nvSpPr>
        <p:spPr>
          <a:xfrm>
            <a:off x="10414659" y="431010"/>
            <a:ext cx="14610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교과서 </a:t>
            </a:r>
            <a:r>
              <a:rPr lang="en-US" altLang="ko-KR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00</a:t>
            </a:r>
            <a:r>
              <a:rPr lang="ko-KR" altLang="en-US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2129677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45;p67">
            <a:extLst>
              <a:ext uri="{FF2B5EF4-FFF2-40B4-BE49-F238E27FC236}">
                <a16:creationId xmlns:a16="http://schemas.microsoft.com/office/drawing/2014/main" id="{496E92BD-13CA-074A-94EF-D8AC88E359B3}"/>
              </a:ext>
            </a:extLst>
          </p:cNvPr>
          <p:cNvSpPr txBox="1"/>
          <p:nvPr/>
        </p:nvSpPr>
        <p:spPr>
          <a:xfrm>
            <a:off x="2478759" y="2635668"/>
            <a:ext cx="270284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Andika"/>
              </a:rPr>
              <a:t>상세 내용을 작성해 주세요</a:t>
            </a:r>
          </a:p>
        </p:txBody>
      </p:sp>
      <p:sp>
        <p:nvSpPr>
          <p:cNvPr id="3" name="Google Shape;2046;p67">
            <a:extLst>
              <a:ext uri="{FF2B5EF4-FFF2-40B4-BE49-F238E27FC236}">
                <a16:creationId xmlns:a16="http://schemas.microsoft.com/office/drawing/2014/main" id="{8E095F60-4BD5-414D-9BCE-FCD2E2D6458C}"/>
              </a:ext>
            </a:extLst>
          </p:cNvPr>
          <p:cNvSpPr txBox="1"/>
          <p:nvPr/>
        </p:nvSpPr>
        <p:spPr>
          <a:xfrm>
            <a:off x="2478758" y="3630319"/>
            <a:ext cx="2702839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Andika"/>
              </a:rPr>
              <a:t>상세 내용을 작성해 주세요</a:t>
            </a:r>
          </a:p>
        </p:txBody>
      </p:sp>
      <p:sp>
        <p:nvSpPr>
          <p:cNvPr id="4" name="Google Shape;2047;p67">
            <a:extLst>
              <a:ext uri="{FF2B5EF4-FFF2-40B4-BE49-F238E27FC236}">
                <a16:creationId xmlns:a16="http://schemas.microsoft.com/office/drawing/2014/main" id="{D04653BB-4F08-D244-A9AE-181C3A904E8B}"/>
              </a:ext>
            </a:extLst>
          </p:cNvPr>
          <p:cNvSpPr txBox="1"/>
          <p:nvPr/>
        </p:nvSpPr>
        <p:spPr>
          <a:xfrm>
            <a:off x="2478759" y="4624971"/>
            <a:ext cx="2702838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Andika"/>
              </a:rPr>
              <a:t>상세 내용을 작성해 주세요</a:t>
            </a:r>
          </a:p>
        </p:txBody>
      </p:sp>
      <p:sp>
        <p:nvSpPr>
          <p:cNvPr id="5" name="Google Shape;2048;p67">
            <a:extLst>
              <a:ext uri="{FF2B5EF4-FFF2-40B4-BE49-F238E27FC236}">
                <a16:creationId xmlns:a16="http://schemas.microsoft.com/office/drawing/2014/main" id="{3E0851E1-DCEE-B24A-BF2A-2A7E065E2DA0}"/>
              </a:ext>
            </a:extLst>
          </p:cNvPr>
          <p:cNvSpPr txBox="1"/>
          <p:nvPr/>
        </p:nvSpPr>
        <p:spPr>
          <a:xfrm>
            <a:off x="2478758" y="2247791"/>
            <a:ext cx="2702841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Varela Round"/>
              </a:rPr>
              <a:t>해당 텍스트를 작성해 주세요</a:t>
            </a:r>
          </a:p>
        </p:txBody>
      </p:sp>
      <p:sp>
        <p:nvSpPr>
          <p:cNvPr id="6" name="Google Shape;2049;p67">
            <a:extLst>
              <a:ext uri="{FF2B5EF4-FFF2-40B4-BE49-F238E27FC236}">
                <a16:creationId xmlns:a16="http://schemas.microsoft.com/office/drawing/2014/main" id="{AE3C77A3-B955-8B40-9CE1-35CBA87705FC}"/>
              </a:ext>
            </a:extLst>
          </p:cNvPr>
          <p:cNvSpPr txBox="1"/>
          <p:nvPr/>
        </p:nvSpPr>
        <p:spPr>
          <a:xfrm>
            <a:off x="2478758" y="3242255"/>
            <a:ext cx="2702841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Varela Round"/>
              </a:rPr>
              <a:t>해당 텍스트를 작성해 주세요</a:t>
            </a:r>
          </a:p>
        </p:txBody>
      </p:sp>
      <p:sp>
        <p:nvSpPr>
          <p:cNvPr id="7" name="Google Shape;2050;p67">
            <a:extLst>
              <a:ext uri="{FF2B5EF4-FFF2-40B4-BE49-F238E27FC236}">
                <a16:creationId xmlns:a16="http://schemas.microsoft.com/office/drawing/2014/main" id="{77A486AF-BB3F-D14F-A321-8C5DD38193CC}"/>
              </a:ext>
            </a:extLst>
          </p:cNvPr>
          <p:cNvSpPr txBox="1"/>
          <p:nvPr/>
        </p:nvSpPr>
        <p:spPr>
          <a:xfrm>
            <a:off x="2478759" y="4236907"/>
            <a:ext cx="270284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Varela Round"/>
              </a:rPr>
              <a:t>해당 텍스트를 작성해 주세요</a:t>
            </a:r>
          </a:p>
        </p:txBody>
      </p:sp>
      <p:sp>
        <p:nvSpPr>
          <p:cNvPr id="8" name="Google Shape;2051;p67">
            <a:extLst>
              <a:ext uri="{FF2B5EF4-FFF2-40B4-BE49-F238E27FC236}">
                <a16:creationId xmlns:a16="http://schemas.microsoft.com/office/drawing/2014/main" id="{73F0990C-BFF4-234B-A284-0537E4A2688D}"/>
              </a:ext>
            </a:extLst>
          </p:cNvPr>
          <p:cNvSpPr/>
          <p:nvPr/>
        </p:nvSpPr>
        <p:spPr>
          <a:xfrm>
            <a:off x="1643133" y="2249352"/>
            <a:ext cx="734700" cy="734700"/>
          </a:xfrm>
          <a:prstGeom prst="ellipse">
            <a:avLst/>
          </a:prstGeom>
          <a:solidFill>
            <a:srgbClr val="FBCCE9"/>
          </a:solidFill>
          <a:ln w="127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4570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333333"/>
                </a:solidFill>
                <a:latin typeface="Varela Round"/>
                <a:ea typeface="Varela Round"/>
                <a:cs typeface="Varela Round"/>
                <a:sym typeface="Varela Round"/>
              </a:rPr>
              <a:t>60%</a:t>
            </a:r>
            <a:endParaRPr sz="1800" b="1" dirty="0">
              <a:solidFill>
                <a:srgbClr val="33333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" name="Google Shape;2052;p67">
            <a:extLst>
              <a:ext uri="{FF2B5EF4-FFF2-40B4-BE49-F238E27FC236}">
                <a16:creationId xmlns:a16="http://schemas.microsoft.com/office/drawing/2014/main" id="{9FC3A93E-C969-3E4F-B00A-9D73403B8861}"/>
              </a:ext>
            </a:extLst>
          </p:cNvPr>
          <p:cNvSpPr/>
          <p:nvPr/>
        </p:nvSpPr>
        <p:spPr>
          <a:xfrm>
            <a:off x="1643133" y="3247205"/>
            <a:ext cx="734700" cy="734700"/>
          </a:xfrm>
          <a:prstGeom prst="ellipse">
            <a:avLst/>
          </a:prstGeom>
          <a:solidFill>
            <a:srgbClr val="FDEA8C"/>
          </a:solidFill>
          <a:ln w="127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4570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solidFill>
                  <a:srgbClr val="333333"/>
                </a:solidFill>
                <a:latin typeface="Varela Round"/>
                <a:ea typeface="Varela Round"/>
                <a:cs typeface="Varela Round"/>
                <a:sym typeface="Varela Round"/>
              </a:rPr>
              <a:t>10</a:t>
            </a:r>
            <a:r>
              <a:rPr lang="en" sz="1800" b="1" dirty="0">
                <a:solidFill>
                  <a:srgbClr val="333333"/>
                </a:solidFill>
                <a:latin typeface="Varela Round"/>
                <a:ea typeface="Varela Round"/>
                <a:cs typeface="Varela Round"/>
                <a:sym typeface="Varela Round"/>
              </a:rPr>
              <a:t>%</a:t>
            </a:r>
            <a:endParaRPr sz="1800" b="1" dirty="0">
              <a:solidFill>
                <a:srgbClr val="33333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" name="Google Shape;2053;p67">
            <a:extLst>
              <a:ext uri="{FF2B5EF4-FFF2-40B4-BE49-F238E27FC236}">
                <a16:creationId xmlns:a16="http://schemas.microsoft.com/office/drawing/2014/main" id="{7CA3C384-1791-514B-AB25-0D285C8762A4}"/>
              </a:ext>
            </a:extLst>
          </p:cNvPr>
          <p:cNvSpPr/>
          <p:nvPr/>
        </p:nvSpPr>
        <p:spPr>
          <a:xfrm>
            <a:off x="1643133" y="4238946"/>
            <a:ext cx="734700" cy="734700"/>
          </a:xfrm>
          <a:prstGeom prst="ellipse">
            <a:avLst/>
          </a:prstGeom>
          <a:solidFill>
            <a:srgbClr val="A4E8EC"/>
          </a:solidFill>
          <a:ln w="127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4570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900" b="1" dirty="0">
                <a:solidFill>
                  <a:srgbClr val="333333"/>
                </a:solidFill>
                <a:latin typeface="Varela Round"/>
                <a:ea typeface="Varela Round"/>
                <a:cs typeface="Varela Round"/>
                <a:sym typeface="Varela Round"/>
              </a:rPr>
              <a:t>15</a:t>
            </a:r>
            <a:r>
              <a:rPr lang="en" sz="1900" b="1" dirty="0">
                <a:solidFill>
                  <a:srgbClr val="333333"/>
                </a:solidFill>
                <a:latin typeface="Varela Round"/>
                <a:ea typeface="Varela Round"/>
                <a:cs typeface="Varela Round"/>
                <a:sym typeface="Varela Round"/>
              </a:rPr>
              <a:t>%</a:t>
            </a:r>
            <a:endParaRPr sz="1900" b="1" dirty="0">
              <a:solidFill>
                <a:srgbClr val="33333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aphicFrame>
        <p:nvGraphicFramePr>
          <p:cNvPr id="14" name="Chart 123">
            <a:extLst>
              <a:ext uri="{FF2B5EF4-FFF2-40B4-BE49-F238E27FC236}">
                <a16:creationId xmlns:a16="http://schemas.microsoft.com/office/drawing/2014/main" id="{AE1CF873-17A9-424A-B037-2EA038E4F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1044146"/>
              </p:ext>
            </p:extLst>
          </p:nvPr>
        </p:nvGraphicFramePr>
        <p:xfrm>
          <a:off x="5914839" y="2372497"/>
          <a:ext cx="5256591" cy="371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Google Shape;2047;p67">
            <a:extLst>
              <a:ext uri="{FF2B5EF4-FFF2-40B4-BE49-F238E27FC236}">
                <a16:creationId xmlns:a16="http://schemas.microsoft.com/office/drawing/2014/main" id="{2F81F1BE-7E12-EB40-977D-6D647B4A5A90}"/>
              </a:ext>
            </a:extLst>
          </p:cNvPr>
          <p:cNvSpPr txBox="1"/>
          <p:nvPr/>
        </p:nvSpPr>
        <p:spPr>
          <a:xfrm>
            <a:off x="2478758" y="5618494"/>
            <a:ext cx="2702837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Andika"/>
              </a:rPr>
              <a:t>상세 내용을 작성해 주세요</a:t>
            </a:r>
          </a:p>
        </p:txBody>
      </p:sp>
      <p:sp>
        <p:nvSpPr>
          <p:cNvPr id="16" name="Google Shape;2050;p67">
            <a:extLst>
              <a:ext uri="{FF2B5EF4-FFF2-40B4-BE49-F238E27FC236}">
                <a16:creationId xmlns:a16="http://schemas.microsoft.com/office/drawing/2014/main" id="{C055A235-EFB6-0C4D-948D-57126E26A41B}"/>
              </a:ext>
            </a:extLst>
          </p:cNvPr>
          <p:cNvSpPr txBox="1"/>
          <p:nvPr/>
        </p:nvSpPr>
        <p:spPr>
          <a:xfrm>
            <a:off x="2478759" y="5230430"/>
            <a:ext cx="2702840" cy="5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6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sym typeface="Varela Round"/>
              </a:rPr>
              <a:t>해당 텍스트를 작성해 주세요</a:t>
            </a:r>
          </a:p>
        </p:txBody>
      </p:sp>
      <p:sp>
        <p:nvSpPr>
          <p:cNvPr id="17" name="Google Shape;2053;p67">
            <a:extLst>
              <a:ext uri="{FF2B5EF4-FFF2-40B4-BE49-F238E27FC236}">
                <a16:creationId xmlns:a16="http://schemas.microsoft.com/office/drawing/2014/main" id="{8BD26106-311B-674D-B4E0-0A029B7CDA5A}"/>
              </a:ext>
            </a:extLst>
          </p:cNvPr>
          <p:cNvSpPr/>
          <p:nvPr/>
        </p:nvSpPr>
        <p:spPr>
          <a:xfrm>
            <a:off x="1643133" y="5232469"/>
            <a:ext cx="734700" cy="734700"/>
          </a:xfrm>
          <a:prstGeom prst="ellipse">
            <a:avLst/>
          </a:prstGeom>
          <a:solidFill>
            <a:srgbClr val="B3A4EF"/>
          </a:solidFill>
          <a:ln w="12700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45700" rIns="0" bIns="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1800" b="1" dirty="0">
                <a:solidFill>
                  <a:srgbClr val="333333"/>
                </a:solidFill>
                <a:latin typeface="Varela Round"/>
                <a:ea typeface="Varela Round"/>
                <a:cs typeface="Varela Round"/>
                <a:sym typeface="Varela Round"/>
              </a:rPr>
              <a:t>15</a:t>
            </a:r>
            <a:r>
              <a:rPr lang="en" sz="1800" b="1" dirty="0">
                <a:solidFill>
                  <a:srgbClr val="333333"/>
                </a:solidFill>
                <a:latin typeface="Varela Round"/>
                <a:ea typeface="Varela Round"/>
                <a:cs typeface="Varela Round"/>
                <a:sym typeface="Varela Round"/>
              </a:rPr>
              <a:t>%</a:t>
            </a:r>
            <a:endParaRPr sz="1800" b="1" dirty="0">
              <a:solidFill>
                <a:srgbClr val="33333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3D02A9-4601-1396-2273-2DFA9A3129C1}"/>
              </a:ext>
            </a:extLst>
          </p:cNvPr>
          <p:cNvSpPr txBox="1"/>
          <p:nvPr/>
        </p:nvSpPr>
        <p:spPr>
          <a:xfrm>
            <a:off x="3009261" y="1318570"/>
            <a:ext cx="6173486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4800" spc="-15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막대 그래프로 나타내기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4587C21-A79F-D2AE-A8A2-C06012061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112" y="826353"/>
            <a:ext cx="11357903" cy="70108"/>
          </a:xfrm>
          <a:prstGeom prst="rect">
            <a:avLst/>
          </a:prstGeom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id="{B1298A3F-0A2D-7A92-206F-13AB01AF47D1}"/>
              </a:ext>
            </a:extLst>
          </p:cNvPr>
          <p:cNvSpPr/>
          <p:nvPr/>
        </p:nvSpPr>
        <p:spPr>
          <a:xfrm>
            <a:off x="302655" y="334851"/>
            <a:ext cx="1146218" cy="631063"/>
          </a:xfrm>
          <a:prstGeom prst="ellipse">
            <a:avLst/>
          </a:prstGeom>
          <a:solidFill>
            <a:srgbClr val="02A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400" dirty="0"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활동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9ACF44-7FAA-4CE3-3041-80F3A4E69455}"/>
              </a:ext>
            </a:extLst>
          </p:cNvPr>
          <p:cNvSpPr txBox="1"/>
          <p:nvPr/>
        </p:nvSpPr>
        <p:spPr>
          <a:xfrm>
            <a:off x="1518546" y="431010"/>
            <a:ext cx="279275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spc="-60" dirty="0">
                <a:solidFill>
                  <a:srgbClr val="333333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단원 제목이 들어갑니다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3744B5-0A3E-C6B4-8BFB-F748CE76DA2B}"/>
              </a:ext>
            </a:extLst>
          </p:cNvPr>
          <p:cNvSpPr txBox="1"/>
          <p:nvPr/>
        </p:nvSpPr>
        <p:spPr>
          <a:xfrm>
            <a:off x="10414659" y="431010"/>
            <a:ext cx="14610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교과서 </a:t>
            </a:r>
            <a:r>
              <a:rPr lang="en-US" altLang="ko-KR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00</a:t>
            </a:r>
            <a:r>
              <a:rPr lang="ko-KR" altLang="en-US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4006071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582643B-4ED5-12AF-35EF-3F923D7CE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12" y="826353"/>
            <a:ext cx="11357903" cy="70108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99D3FD6F-DE17-2677-F4B4-FD6580FE00FA}"/>
              </a:ext>
            </a:extLst>
          </p:cNvPr>
          <p:cNvSpPr/>
          <p:nvPr/>
        </p:nvSpPr>
        <p:spPr>
          <a:xfrm>
            <a:off x="302655" y="334851"/>
            <a:ext cx="1146218" cy="631063"/>
          </a:xfrm>
          <a:prstGeom prst="ellipse">
            <a:avLst/>
          </a:prstGeom>
          <a:solidFill>
            <a:srgbClr val="02A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400" dirty="0"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정리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1DDCC-29CF-C388-50E6-58D177311686}"/>
              </a:ext>
            </a:extLst>
          </p:cNvPr>
          <p:cNvSpPr txBox="1"/>
          <p:nvPr/>
        </p:nvSpPr>
        <p:spPr>
          <a:xfrm>
            <a:off x="1518546" y="431010"/>
            <a:ext cx="279275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spc="-60" dirty="0">
                <a:solidFill>
                  <a:srgbClr val="333333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다음 시간에 배울 내용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AB12F3-61DD-0875-6EB5-276C89A4EAA7}"/>
              </a:ext>
            </a:extLst>
          </p:cNvPr>
          <p:cNvSpPr txBox="1"/>
          <p:nvPr/>
        </p:nvSpPr>
        <p:spPr>
          <a:xfrm>
            <a:off x="10414659" y="431010"/>
            <a:ext cx="14610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교과서 </a:t>
            </a:r>
            <a:r>
              <a:rPr lang="en-US" altLang="ko-KR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00</a:t>
            </a:r>
            <a:r>
              <a:rPr lang="ko-KR" altLang="en-US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3D8696-6634-0C36-D632-D83C84B95831}"/>
              </a:ext>
            </a:extLst>
          </p:cNvPr>
          <p:cNvSpPr txBox="1"/>
          <p:nvPr/>
        </p:nvSpPr>
        <p:spPr>
          <a:xfrm>
            <a:off x="3858849" y="1367226"/>
            <a:ext cx="4474302" cy="62324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3000" spc="-100" dirty="0">
                <a:solidFill>
                  <a:schemeClr val="bg1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  <a:cs typeface="Cafe24 Ssurround Bold" pitchFamily="2" charset="-127"/>
              </a:rPr>
              <a:t>다음 시간에 배울 단원 제목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E4FC41-2A41-888E-08FD-60F2CFD4A0FB}"/>
              </a:ext>
            </a:extLst>
          </p:cNvPr>
          <p:cNvSpPr txBox="1"/>
          <p:nvPr/>
        </p:nvSpPr>
        <p:spPr>
          <a:xfrm>
            <a:off x="5259874" y="5370572"/>
            <a:ext cx="1672253" cy="62324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3000" spc="-140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  <a:cs typeface="Cafe24 Ssurround Bold" pitchFamily="2" charset="-127"/>
              </a:rPr>
              <a:t>내용 입력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5CD47-B747-994F-9BE4-7FD9DDA61FD9}"/>
              </a:ext>
            </a:extLst>
          </p:cNvPr>
          <p:cNvSpPr txBox="1"/>
          <p:nvPr/>
        </p:nvSpPr>
        <p:spPr>
          <a:xfrm>
            <a:off x="2603428" y="3620771"/>
            <a:ext cx="1672253" cy="62324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3000" spc="-140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  <a:cs typeface="Cafe24 Ssurround Bold" pitchFamily="2" charset="-127"/>
              </a:rPr>
              <a:t>내용 입력</a:t>
            </a:r>
          </a:p>
        </p:txBody>
      </p:sp>
      <p:sp>
        <p:nvSpPr>
          <p:cNvPr id="13" name="Freeform 87">
            <a:extLst>
              <a:ext uri="{FF2B5EF4-FFF2-40B4-BE49-F238E27FC236}">
                <a16:creationId xmlns:a16="http://schemas.microsoft.com/office/drawing/2014/main" id="{A4CD5656-C3C0-3813-211B-48B5BC97EFE3}"/>
              </a:ext>
            </a:extLst>
          </p:cNvPr>
          <p:cNvSpPr>
            <a:spLocks/>
          </p:cNvSpPr>
          <p:nvPr/>
        </p:nvSpPr>
        <p:spPr bwMode="auto">
          <a:xfrm>
            <a:off x="1958752" y="3024762"/>
            <a:ext cx="2961604" cy="510207"/>
          </a:xfrm>
          <a:custGeom>
            <a:avLst/>
            <a:gdLst>
              <a:gd name="T0" fmla="*/ 1856951 w 325"/>
              <a:gd name="T1" fmla="*/ 298450 h 48"/>
              <a:gd name="T2" fmla="*/ 148062 w 325"/>
              <a:gd name="T3" fmla="*/ 298450 h 48"/>
              <a:gd name="T4" fmla="*/ 0 w 325"/>
              <a:gd name="T5" fmla="*/ 149225 h 48"/>
              <a:gd name="T6" fmla="*/ 148062 w 325"/>
              <a:gd name="T7" fmla="*/ 0 h 48"/>
              <a:gd name="T8" fmla="*/ 1856951 w 325"/>
              <a:gd name="T9" fmla="*/ 0 h 48"/>
              <a:gd name="T10" fmla="*/ 2005013 w 325"/>
              <a:gd name="T11" fmla="*/ 149225 h 48"/>
              <a:gd name="T12" fmla="*/ 1856951 w 325"/>
              <a:gd name="T13" fmla="*/ 298450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5" h="48">
                <a:moveTo>
                  <a:pt x="301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11" y="48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301" y="0"/>
                  <a:pt x="301" y="0"/>
                  <a:pt x="301" y="0"/>
                </a:cubicBezTo>
                <a:cubicBezTo>
                  <a:pt x="315" y="0"/>
                  <a:pt x="325" y="11"/>
                  <a:pt x="325" y="24"/>
                </a:cubicBezTo>
                <a:cubicBezTo>
                  <a:pt x="325" y="37"/>
                  <a:pt x="315" y="48"/>
                  <a:pt x="301" y="48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tIns="0" bIns="36000" anchor="ctr"/>
          <a:lstStyle/>
          <a:p>
            <a:pPr algn="ctr" eaLnBrk="0" hangingPunct="0">
              <a:defRPr/>
            </a:pPr>
            <a:r>
              <a:rPr lang="ko-KR" altLang="en-US" sz="2400" spc="-120" dirty="0">
                <a:solidFill>
                  <a:srgbClr val="333333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과목명을 작성해 주세요</a:t>
            </a:r>
            <a:endParaRPr lang="ru-RU" sz="2400" spc="-120" dirty="0">
              <a:solidFill>
                <a:srgbClr val="333333"/>
              </a:solidFill>
              <a:latin typeface="Hakgyoansim Bunpil R" panose="02000503000000000000" pitchFamily="2" charset="-127"/>
              <a:ea typeface="Hakgyoansim Bunpil R" panose="02000503000000000000" pitchFamily="2" charset="-127"/>
              <a:cs typeface="Cafe24 Ssurround Bold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657094-6A35-2DF9-BCC7-2DA663F84008}"/>
              </a:ext>
            </a:extLst>
          </p:cNvPr>
          <p:cNvSpPr txBox="1"/>
          <p:nvPr/>
        </p:nvSpPr>
        <p:spPr>
          <a:xfrm>
            <a:off x="7916320" y="3620771"/>
            <a:ext cx="1672253" cy="62324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3000" spc="-140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  <a:cs typeface="Cafe24 Ssurround Bold" pitchFamily="2" charset="-127"/>
              </a:rPr>
              <a:t>내용 입력</a:t>
            </a:r>
          </a:p>
        </p:txBody>
      </p:sp>
      <p:sp>
        <p:nvSpPr>
          <p:cNvPr id="15" name="Freeform 87">
            <a:extLst>
              <a:ext uri="{FF2B5EF4-FFF2-40B4-BE49-F238E27FC236}">
                <a16:creationId xmlns:a16="http://schemas.microsoft.com/office/drawing/2014/main" id="{0220AD21-E674-D0F9-952A-B478D3C2A998}"/>
              </a:ext>
            </a:extLst>
          </p:cNvPr>
          <p:cNvSpPr>
            <a:spLocks/>
          </p:cNvSpPr>
          <p:nvPr/>
        </p:nvSpPr>
        <p:spPr bwMode="auto">
          <a:xfrm>
            <a:off x="7271644" y="3024762"/>
            <a:ext cx="2961604" cy="510207"/>
          </a:xfrm>
          <a:custGeom>
            <a:avLst/>
            <a:gdLst>
              <a:gd name="T0" fmla="*/ 1856951 w 325"/>
              <a:gd name="T1" fmla="*/ 298450 h 48"/>
              <a:gd name="T2" fmla="*/ 148062 w 325"/>
              <a:gd name="T3" fmla="*/ 298450 h 48"/>
              <a:gd name="T4" fmla="*/ 0 w 325"/>
              <a:gd name="T5" fmla="*/ 149225 h 48"/>
              <a:gd name="T6" fmla="*/ 148062 w 325"/>
              <a:gd name="T7" fmla="*/ 0 h 48"/>
              <a:gd name="T8" fmla="*/ 1856951 w 325"/>
              <a:gd name="T9" fmla="*/ 0 h 48"/>
              <a:gd name="T10" fmla="*/ 2005013 w 325"/>
              <a:gd name="T11" fmla="*/ 149225 h 48"/>
              <a:gd name="T12" fmla="*/ 1856951 w 325"/>
              <a:gd name="T13" fmla="*/ 298450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5" h="48">
                <a:moveTo>
                  <a:pt x="301" y="48"/>
                </a:moveTo>
                <a:cubicBezTo>
                  <a:pt x="24" y="48"/>
                  <a:pt x="24" y="48"/>
                  <a:pt x="24" y="48"/>
                </a:cubicBezTo>
                <a:cubicBezTo>
                  <a:pt x="11" y="48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301" y="0"/>
                  <a:pt x="301" y="0"/>
                  <a:pt x="301" y="0"/>
                </a:cubicBezTo>
                <a:cubicBezTo>
                  <a:pt x="315" y="0"/>
                  <a:pt x="325" y="11"/>
                  <a:pt x="325" y="24"/>
                </a:cubicBezTo>
                <a:cubicBezTo>
                  <a:pt x="325" y="37"/>
                  <a:pt x="315" y="48"/>
                  <a:pt x="301" y="48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tIns="0" bIns="36000" anchor="ctr"/>
          <a:lstStyle/>
          <a:p>
            <a:pPr algn="ctr" eaLnBrk="0" hangingPunct="0">
              <a:defRPr/>
            </a:pPr>
            <a:r>
              <a:rPr lang="ko-KR" altLang="en-US" sz="2400" spc="-120" dirty="0">
                <a:solidFill>
                  <a:srgbClr val="333333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과목명을 작성해 주세요</a:t>
            </a:r>
            <a:endParaRPr lang="ru-RU" sz="2400" spc="-120" dirty="0">
              <a:solidFill>
                <a:srgbClr val="333333"/>
              </a:solidFill>
              <a:latin typeface="Hakgyoansim Bunpil R" panose="02000503000000000000" pitchFamily="2" charset="-127"/>
              <a:ea typeface="Hakgyoansim Bunpil R" panose="02000503000000000000" pitchFamily="2" charset="-127"/>
              <a:cs typeface="Cafe24 Ssurround Bold" pitchFamily="2" charset="-127"/>
            </a:endParaRPr>
          </a:p>
        </p:txBody>
      </p:sp>
      <p:cxnSp>
        <p:nvCxnSpPr>
          <p:cNvPr id="17" name="직선 연결선[R] 16">
            <a:extLst>
              <a:ext uri="{FF2B5EF4-FFF2-40B4-BE49-F238E27FC236}">
                <a16:creationId xmlns:a16="http://schemas.microsoft.com/office/drawing/2014/main" id="{C7FB784E-1513-553C-7EFE-2670C4419227}"/>
              </a:ext>
            </a:extLst>
          </p:cNvPr>
          <p:cNvCxnSpPr>
            <a:cxnSpLocks/>
          </p:cNvCxnSpPr>
          <p:nvPr/>
        </p:nvCxnSpPr>
        <p:spPr>
          <a:xfrm>
            <a:off x="6096000" y="2587082"/>
            <a:ext cx="0" cy="2207942"/>
          </a:xfrm>
          <a:prstGeom prst="line">
            <a:avLst/>
          </a:prstGeom>
          <a:ln w="12700">
            <a:solidFill>
              <a:srgbClr val="DD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F69813A-5B1E-DA41-2E82-6871F89913F7}"/>
              </a:ext>
            </a:extLst>
          </p:cNvPr>
          <p:cNvSpPr txBox="1"/>
          <p:nvPr/>
        </p:nvSpPr>
        <p:spPr>
          <a:xfrm>
            <a:off x="1862251" y="4975813"/>
            <a:ext cx="1873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400" spc="-120" dirty="0">
                <a:solidFill>
                  <a:srgbClr val="333333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</a:rPr>
              <a:t>다음 시간 준비물</a:t>
            </a:r>
          </a:p>
        </p:txBody>
      </p:sp>
    </p:spTree>
    <p:extLst>
      <p:ext uri="{BB962C8B-B14F-4D97-AF65-F5344CB8AC3E}">
        <p14:creationId xmlns:p14="http://schemas.microsoft.com/office/powerpoint/2010/main" val="1174413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4E464A-9AD8-B943-2E65-09A1460F3637}"/>
              </a:ext>
            </a:extLst>
          </p:cNvPr>
          <p:cNvSpPr txBox="1"/>
          <p:nvPr/>
        </p:nvSpPr>
        <p:spPr>
          <a:xfrm>
            <a:off x="3727082" y="2755734"/>
            <a:ext cx="4737836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7200" spc="-150" dirty="0">
                <a:solidFill>
                  <a:srgbClr val="02A39F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감사합니다</a:t>
            </a:r>
            <a:r>
              <a:rPr kumimoji="1" lang="en-US" altLang="ko-KR" sz="7200" spc="-150" dirty="0">
                <a:solidFill>
                  <a:srgbClr val="02A39F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!</a:t>
            </a:r>
            <a:endParaRPr kumimoji="1" lang="ko-KR" altLang="en-US" sz="7200" spc="-150" dirty="0">
              <a:solidFill>
                <a:srgbClr val="02A39F"/>
              </a:solidFill>
              <a:latin typeface="Cafe24 Ssurround Bold" pitchFamily="2" charset="-127"/>
              <a:ea typeface="Cafe24 Ssurround Bold" pitchFamily="2" charset="-127"/>
              <a:cs typeface="Cafe24 Ssurround Bold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AA40C8-19AB-417E-9533-D2D95A23886F}"/>
              </a:ext>
            </a:extLst>
          </p:cNvPr>
          <p:cNvSpPr txBox="1"/>
          <p:nvPr/>
        </p:nvSpPr>
        <p:spPr>
          <a:xfrm>
            <a:off x="5014614" y="6411140"/>
            <a:ext cx="2162772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" altLang="ko-KR" sz="800" dirty="0">
                <a:solidFill>
                  <a:schemeClr val="bg1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MIRAEN CO., LTD. ALL Right Reserved</a:t>
            </a:r>
            <a:endParaRPr lang="ko-KR" altLang="en-US" sz="800" dirty="0">
              <a:solidFill>
                <a:schemeClr val="bg1"/>
              </a:solidFill>
              <a:latin typeface="Cafe24 Ssurround Bold" panose="020F0800000000000000" pitchFamily="34" charset="-127"/>
              <a:ea typeface="Cafe24 Ssurround Bold" panose="020F0800000000000000" pitchFamily="34" charset="-127"/>
              <a:cs typeface="Cafe24 Ssurround Bold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628552-1DFE-9C2B-938F-2F5C46BAE105}"/>
              </a:ext>
            </a:extLst>
          </p:cNvPr>
          <p:cNvSpPr txBox="1"/>
          <p:nvPr/>
        </p:nvSpPr>
        <p:spPr>
          <a:xfrm>
            <a:off x="2736748" y="6082735"/>
            <a:ext cx="6718506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b="0" i="0" spc="-60" dirty="0">
                <a:solidFill>
                  <a:schemeClr val="bg1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·</a:t>
            </a:r>
            <a:r>
              <a:rPr lang="ko-KR" altLang="en-US" sz="1100" b="0" i="0" spc="-60" dirty="0">
                <a:solidFill>
                  <a:schemeClr val="bg1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 </a:t>
            </a:r>
            <a:r>
              <a:rPr lang="ko-KR" altLang="en-US" sz="1100" spc="-60" dirty="0">
                <a:solidFill>
                  <a:schemeClr val="bg1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템플릿 내 캐릭터 일러스트는 저작권법에 의거 변형</a:t>
            </a:r>
            <a:r>
              <a:rPr lang="en-US" altLang="ko-KR" sz="1100" spc="-60" dirty="0">
                <a:solidFill>
                  <a:schemeClr val="bg1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, </a:t>
            </a:r>
            <a:r>
              <a:rPr lang="ko-KR" altLang="en-US" sz="1100" spc="-60" dirty="0">
                <a:solidFill>
                  <a:schemeClr val="bg1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재배포가 불가하며 제</a:t>
            </a:r>
            <a:r>
              <a:rPr lang="en-US" altLang="ko-KR" sz="1100" spc="-60" dirty="0">
                <a:solidFill>
                  <a:schemeClr val="bg1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3</a:t>
            </a:r>
            <a:r>
              <a:rPr lang="ko-KR" altLang="en-US" sz="1100" spc="-60" dirty="0">
                <a:solidFill>
                  <a:schemeClr val="bg1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자의 창작물과 함께 사용될 수 없습니다</a:t>
            </a:r>
            <a:r>
              <a:rPr lang="en-US" altLang="ko-KR" sz="1100" spc="-60" dirty="0">
                <a:solidFill>
                  <a:schemeClr val="bg1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.</a:t>
            </a:r>
            <a:endParaRPr lang="ko-KR" altLang="en-US" sz="1100" spc="-60" dirty="0">
              <a:solidFill>
                <a:schemeClr val="bg1"/>
              </a:solidFill>
              <a:latin typeface="Cafe24 Ssurround Bold" panose="020F0800000000000000" pitchFamily="34" charset="-127"/>
              <a:ea typeface="Cafe24 Ssurround Bold" panose="020F0800000000000000" pitchFamily="34" charset="-127"/>
              <a:cs typeface="Cafe24 Ssurround Bold" pitchFamily="2" charset="-127"/>
            </a:endParaRPr>
          </a:p>
        </p:txBody>
      </p:sp>
      <p:pic>
        <p:nvPicPr>
          <p:cNvPr id="18" name="그림 17" descr="폰트, 그래픽, 로고, 상징이(가) 표시된 사진&#10;&#10;자동 생성된 설명">
            <a:extLst>
              <a:ext uri="{FF2B5EF4-FFF2-40B4-BE49-F238E27FC236}">
                <a16:creationId xmlns:a16="http://schemas.microsoft.com/office/drawing/2014/main" id="{2D64AE6B-B7F1-8705-A19C-07235CB47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9445" y="230842"/>
            <a:ext cx="806773" cy="2173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85DB28-6435-EAAE-BF53-BF33FC8647FE}"/>
              </a:ext>
            </a:extLst>
          </p:cNvPr>
          <p:cNvSpPr txBox="1"/>
          <p:nvPr/>
        </p:nvSpPr>
        <p:spPr>
          <a:xfrm>
            <a:off x="4535477" y="5844141"/>
            <a:ext cx="3121047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b="0" i="0" spc="-60" dirty="0">
                <a:solidFill>
                  <a:schemeClr val="bg1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·</a:t>
            </a:r>
            <a:r>
              <a:rPr lang="ko-KR" altLang="en-US" sz="1100" b="0" i="0" spc="-60" dirty="0">
                <a:solidFill>
                  <a:schemeClr val="bg1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 </a:t>
            </a:r>
            <a:r>
              <a:rPr lang="ko-KR" altLang="en-US" sz="1100" spc="-60" dirty="0">
                <a:solidFill>
                  <a:schemeClr val="bg1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본 템플릿은 교육용으로 자유롭게 사용 가능합니다</a:t>
            </a:r>
            <a:r>
              <a:rPr lang="en-US" altLang="ko-KR" sz="1100" spc="-60" dirty="0">
                <a:solidFill>
                  <a:schemeClr val="bg1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.</a:t>
            </a:r>
            <a:endParaRPr lang="ko-KR" altLang="en-US" sz="1100" spc="-60" dirty="0">
              <a:solidFill>
                <a:schemeClr val="bg1"/>
              </a:solidFill>
              <a:latin typeface="Cafe24 Ssurround Bold" panose="020F0800000000000000" pitchFamily="34" charset="-127"/>
              <a:ea typeface="Cafe24 Ssurround Bold" panose="020F0800000000000000" pitchFamily="34" charset="-127"/>
              <a:cs typeface="Cafe24 Ssurround 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694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D7995E-A576-0B80-2B67-433C607D1F11}"/>
              </a:ext>
            </a:extLst>
          </p:cNvPr>
          <p:cNvSpPr txBox="1"/>
          <p:nvPr/>
        </p:nvSpPr>
        <p:spPr>
          <a:xfrm>
            <a:off x="5518852" y="2178337"/>
            <a:ext cx="1933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800" spc="-120" dirty="0">
                <a:solidFill>
                  <a:srgbClr val="333333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</a:rPr>
              <a:t>학교 안심 분필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FE3469-02D5-B20A-C93B-3338805E5066}"/>
              </a:ext>
            </a:extLst>
          </p:cNvPr>
          <p:cNvSpPr txBox="1"/>
          <p:nvPr/>
        </p:nvSpPr>
        <p:spPr>
          <a:xfrm>
            <a:off x="1079518" y="2568329"/>
            <a:ext cx="3073918" cy="150810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4600" spc="-120" dirty="0">
                <a:solidFill>
                  <a:srgbClr val="02A39F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PPT</a:t>
            </a:r>
            <a:r>
              <a:rPr kumimoji="1" lang="ko-KR" altLang="en-US" sz="4600" spc="-120" dirty="0">
                <a:solidFill>
                  <a:srgbClr val="02A39F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에</a:t>
            </a:r>
            <a:endParaRPr kumimoji="1" lang="en-US" altLang="ko-KR" sz="4600" spc="-120" dirty="0">
              <a:solidFill>
                <a:srgbClr val="02A39F"/>
              </a:solidFill>
              <a:latin typeface="Cafe24 Ssurround Bold" pitchFamily="2" charset="-127"/>
              <a:ea typeface="Cafe24 Ssurround Bold" pitchFamily="2" charset="-127"/>
              <a:cs typeface="Cafe24 Ssurround Bold" pitchFamily="2" charset="-127"/>
            </a:endParaRPr>
          </a:p>
          <a:p>
            <a:pPr algn="ctr"/>
            <a:r>
              <a:rPr kumimoji="1" lang="ko-KR" altLang="en-US" sz="4600" spc="-120" dirty="0">
                <a:solidFill>
                  <a:srgbClr val="02A39F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사용된 폰트</a:t>
            </a:r>
            <a:endParaRPr kumimoji="1" lang="en-US" altLang="ko-KR" sz="4600" spc="-120" dirty="0">
              <a:solidFill>
                <a:srgbClr val="02A39F"/>
              </a:solidFill>
              <a:latin typeface="Cafe24 Ssurround Bold" pitchFamily="2" charset="-127"/>
              <a:ea typeface="Cafe24 Ssurround Bold" pitchFamily="2" charset="-127"/>
              <a:cs typeface="Cafe24 Ssurround Bold" pitchFamily="2" charset="-127"/>
            </a:endParaRPr>
          </a:p>
        </p:txBody>
      </p:sp>
      <p:pic>
        <p:nvPicPr>
          <p:cNvPr id="10" name="그림 9" descr="블랙, 원이(가) 표시된 사진&#10;&#10;자동 생성된 설명">
            <a:extLst>
              <a:ext uri="{FF2B5EF4-FFF2-40B4-BE49-F238E27FC236}">
                <a16:creationId xmlns:a16="http://schemas.microsoft.com/office/drawing/2014/main" id="{16832D09-3EFD-BEC8-0EB9-6AD68EDEC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556" y="2863886"/>
            <a:ext cx="2030454" cy="664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3807D2-2514-0969-D1C4-782187C7D577}"/>
              </a:ext>
            </a:extLst>
          </p:cNvPr>
          <p:cNvSpPr txBox="1"/>
          <p:nvPr/>
        </p:nvSpPr>
        <p:spPr>
          <a:xfrm>
            <a:off x="5677305" y="2972176"/>
            <a:ext cx="132600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400" spc="-50" dirty="0">
                <a:solidFill>
                  <a:schemeClr val="bg1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다운로드</a:t>
            </a:r>
            <a:endParaRPr kumimoji="1" lang="en-US" altLang="ko-KR" sz="2400" spc="-50" dirty="0">
              <a:solidFill>
                <a:schemeClr val="bg1"/>
              </a:solidFill>
              <a:latin typeface="Cafe24 Ssurround Bold" pitchFamily="2" charset="-127"/>
              <a:ea typeface="Cafe24 Ssurround Bold" pitchFamily="2" charset="-127"/>
              <a:cs typeface="Cafe24 Ssurround Bold" pitchFamily="2" charset="-127"/>
            </a:endParaRPr>
          </a:p>
        </p:txBody>
      </p:sp>
      <p:pic>
        <p:nvPicPr>
          <p:cNvPr id="8" name="그림 7" descr="텍스트, 화이트이(가) 표시된 사진&#10;&#10;자동 생성된 설명">
            <a:extLst>
              <a:ext uri="{FF2B5EF4-FFF2-40B4-BE49-F238E27FC236}">
                <a16:creationId xmlns:a16="http://schemas.microsoft.com/office/drawing/2014/main" id="{44737FAD-416C-A9A8-1A36-AFAAE7B34A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5156" y="3097603"/>
            <a:ext cx="158750" cy="1968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C728EA-4C71-EBC1-E524-4A46F995ABB3}"/>
              </a:ext>
            </a:extLst>
          </p:cNvPr>
          <p:cNvSpPr txBox="1"/>
          <p:nvPr/>
        </p:nvSpPr>
        <p:spPr>
          <a:xfrm>
            <a:off x="8541849" y="2229897"/>
            <a:ext cx="2309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z="2400" spc="-120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카페</a:t>
            </a:r>
            <a:r>
              <a:rPr kumimoji="1" lang="en-US" altLang="ko-KR" sz="2400" spc="-120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24</a:t>
            </a:r>
            <a:r>
              <a:rPr kumimoji="1" lang="ko-KR" altLang="en-US" sz="2400" spc="-120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 </a:t>
            </a:r>
            <a:r>
              <a:rPr kumimoji="1" lang="ko-KR" altLang="en-US" sz="2400" spc="-120" dirty="0" err="1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써라운드</a:t>
            </a:r>
            <a:endParaRPr kumimoji="1" lang="ko-KR" altLang="en-US" sz="2400" spc="-120" dirty="0">
              <a:solidFill>
                <a:srgbClr val="333333"/>
              </a:solidFill>
              <a:latin typeface="Cafe24 Ssurround Bold" panose="020F0800000000000000" pitchFamily="34" charset="-127"/>
              <a:ea typeface="Cafe24 Ssurround Bold" panose="020F0800000000000000" pitchFamily="34" charset="-127"/>
            </a:endParaRPr>
          </a:p>
        </p:txBody>
      </p:sp>
      <p:pic>
        <p:nvPicPr>
          <p:cNvPr id="14" name="그림 13" descr="블랙, 원이(가) 표시된 사진&#10;&#10;자동 생성된 설명">
            <a:extLst>
              <a:ext uri="{FF2B5EF4-FFF2-40B4-BE49-F238E27FC236}">
                <a16:creationId xmlns:a16="http://schemas.microsoft.com/office/drawing/2014/main" id="{C18D1A41-0285-6D38-2DC8-88911141C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7075" y="2863886"/>
            <a:ext cx="2030454" cy="664284"/>
          </a:xfrm>
          <a:prstGeom prst="rect">
            <a:avLst/>
          </a:prstGeom>
        </p:spPr>
      </p:pic>
      <p:sp>
        <p:nvSpPr>
          <p:cNvPr id="15" name="TextBox 14">
            <a:hlinkClick r:id="rId7"/>
            <a:extLst>
              <a:ext uri="{FF2B5EF4-FFF2-40B4-BE49-F238E27FC236}">
                <a16:creationId xmlns:a16="http://schemas.microsoft.com/office/drawing/2014/main" id="{89622521-A4FB-1248-1C79-B4A5D4019B22}"/>
              </a:ext>
            </a:extLst>
          </p:cNvPr>
          <p:cNvSpPr txBox="1"/>
          <p:nvPr/>
        </p:nvSpPr>
        <p:spPr>
          <a:xfrm>
            <a:off x="8863824" y="2972176"/>
            <a:ext cx="132600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2400" u="sng" spc="-50" dirty="0">
                <a:solidFill>
                  <a:schemeClr val="bg1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다운로드</a:t>
            </a:r>
            <a:endParaRPr kumimoji="1" lang="en-US" altLang="ko-KR" sz="2400" u="sng" spc="-50" dirty="0">
              <a:solidFill>
                <a:schemeClr val="bg1"/>
              </a:solidFill>
              <a:latin typeface="Cafe24 Ssurround Bold" pitchFamily="2" charset="-127"/>
              <a:ea typeface="Cafe24 Ssurround Bold" pitchFamily="2" charset="-127"/>
              <a:cs typeface="Cafe24 Ssurround Bold" pitchFamily="2" charset="-127"/>
            </a:endParaRPr>
          </a:p>
        </p:txBody>
      </p:sp>
      <p:pic>
        <p:nvPicPr>
          <p:cNvPr id="16" name="그림 15" descr="텍스트, 화이트이(가) 표시된 사진&#10;&#10;자동 생성된 설명">
            <a:extLst>
              <a:ext uri="{FF2B5EF4-FFF2-40B4-BE49-F238E27FC236}">
                <a16:creationId xmlns:a16="http://schemas.microsoft.com/office/drawing/2014/main" id="{9A456606-C6CC-243D-0C0C-ACB552F85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1675" y="3097603"/>
            <a:ext cx="158750" cy="1968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B5C427-A85E-6D39-51D9-03A6A96C71DC}"/>
              </a:ext>
            </a:extLst>
          </p:cNvPr>
          <p:cNvSpPr txBox="1"/>
          <p:nvPr/>
        </p:nvSpPr>
        <p:spPr>
          <a:xfrm>
            <a:off x="5291707" y="4816330"/>
            <a:ext cx="5630067" cy="50494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ko-KR" sz="1100" b="0" i="0" spc="-50" dirty="0">
                <a:solidFill>
                  <a:srgbClr val="666666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·</a:t>
            </a:r>
            <a:r>
              <a:rPr lang="ko-KR" altLang="en-US" sz="1100" b="0" i="0" spc="-50" dirty="0">
                <a:solidFill>
                  <a:srgbClr val="666666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 </a:t>
            </a:r>
            <a:r>
              <a:rPr lang="ko-KR" altLang="en-US" sz="1100" spc="-50" dirty="0">
                <a:solidFill>
                  <a:srgbClr val="666666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학교안심 분필</a:t>
            </a:r>
            <a:r>
              <a:rPr lang="en-US" altLang="ko-KR" sz="1100" spc="-50" dirty="0">
                <a:solidFill>
                  <a:srgbClr val="666666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, </a:t>
            </a:r>
            <a:r>
              <a:rPr lang="ko-KR" altLang="en-US" sz="1100" spc="-50" dirty="0">
                <a:solidFill>
                  <a:srgbClr val="666666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카페</a:t>
            </a:r>
            <a:r>
              <a:rPr lang="en-US" altLang="ko-KR" sz="1100" spc="-50" dirty="0">
                <a:solidFill>
                  <a:srgbClr val="666666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24 </a:t>
            </a:r>
            <a:r>
              <a:rPr lang="ko-KR" altLang="en-US" sz="1100" spc="-50" dirty="0" err="1">
                <a:solidFill>
                  <a:srgbClr val="666666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써라운드</a:t>
            </a:r>
            <a:r>
              <a:rPr lang="ko-KR" altLang="en-US" sz="1100" spc="-50" dirty="0">
                <a:solidFill>
                  <a:srgbClr val="666666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 글꼴은 모든 사용자에게 무료로 제공</a:t>
            </a:r>
            <a:r>
              <a:rPr lang="en-US" altLang="ko-KR" sz="1100" spc="-50" dirty="0">
                <a:solidFill>
                  <a:srgbClr val="666666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, </a:t>
            </a:r>
            <a:r>
              <a:rPr lang="ko-KR" altLang="en-US" sz="1100" spc="-50" dirty="0">
                <a:solidFill>
                  <a:srgbClr val="666666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자유롭게 사용 가능하나</a:t>
            </a:r>
            <a:br>
              <a:rPr lang="ko-KR" altLang="en-US" sz="1100" spc="-50" dirty="0">
                <a:solidFill>
                  <a:srgbClr val="666666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</a:br>
            <a:r>
              <a:rPr lang="ko-KR" altLang="en-US" sz="1100" spc="-50" dirty="0">
                <a:solidFill>
                  <a:srgbClr val="666666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  글꼴 자체의 유료 판매 행위는 불가합니다</a:t>
            </a:r>
            <a:r>
              <a:rPr lang="en-US" altLang="ko-KR" sz="1100" spc="-50" dirty="0">
                <a:solidFill>
                  <a:srgbClr val="666666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.</a:t>
            </a:r>
            <a:endParaRPr lang="ko-KR" altLang="en-US" sz="1100" spc="-50" dirty="0">
              <a:solidFill>
                <a:srgbClr val="666666"/>
              </a:solidFill>
              <a:latin typeface="Cafe24 Ssurround Bold" panose="020F0800000000000000" pitchFamily="34" charset="-127"/>
              <a:ea typeface="Cafe24 Ssurround Bold" panose="020F0800000000000000" pitchFamily="34" charset="-127"/>
              <a:cs typeface="Cafe24 Ssurround Bold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81ED4F-3489-AC2F-EE39-13A5FEAF0852}"/>
              </a:ext>
            </a:extLst>
          </p:cNvPr>
          <p:cNvSpPr txBox="1"/>
          <p:nvPr/>
        </p:nvSpPr>
        <p:spPr>
          <a:xfrm>
            <a:off x="5291707" y="5269343"/>
            <a:ext cx="3865161" cy="2933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ko-KR" sz="1100" b="0" i="0" spc="-50" dirty="0">
                <a:solidFill>
                  <a:srgbClr val="666666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·</a:t>
            </a:r>
            <a:r>
              <a:rPr lang="ko-KR" altLang="en-US" sz="1100" b="0" i="0" spc="-50" dirty="0">
                <a:solidFill>
                  <a:srgbClr val="666666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 </a:t>
            </a:r>
            <a:r>
              <a:rPr lang="ko-KR" altLang="en-US" sz="1100" spc="-50" dirty="0">
                <a:solidFill>
                  <a:srgbClr val="666666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카페</a:t>
            </a:r>
            <a:r>
              <a:rPr lang="en-US" altLang="ko-KR" sz="1100" spc="-50" dirty="0">
                <a:solidFill>
                  <a:srgbClr val="666666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24</a:t>
            </a:r>
            <a:r>
              <a:rPr lang="ko-KR" altLang="en-US" sz="1100" spc="-50" dirty="0">
                <a:solidFill>
                  <a:srgbClr val="666666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 </a:t>
            </a:r>
            <a:r>
              <a:rPr lang="ko-KR" altLang="en-US" sz="1100" spc="-50" dirty="0" err="1">
                <a:solidFill>
                  <a:srgbClr val="666666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써라운드</a:t>
            </a:r>
            <a:r>
              <a:rPr lang="ko-KR" altLang="en-US" sz="1100" spc="-50" dirty="0">
                <a:solidFill>
                  <a:srgbClr val="666666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 글꼴의 지적 재산권은 카페</a:t>
            </a:r>
            <a:r>
              <a:rPr lang="en-US" altLang="ko-KR" sz="1100" spc="-50" dirty="0">
                <a:solidFill>
                  <a:srgbClr val="666666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24(</a:t>
            </a:r>
            <a:r>
              <a:rPr lang="ko-KR" altLang="en-US" sz="1100" spc="-50" dirty="0">
                <a:solidFill>
                  <a:srgbClr val="666666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주</a:t>
            </a:r>
            <a:r>
              <a:rPr lang="en-US" altLang="ko-KR" sz="1100" spc="-50" dirty="0">
                <a:solidFill>
                  <a:srgbClr val="666666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)</a:t>
            </a:r>
            <a:r>
              <a:rPr lang="ko-KR" altLang="en-US" sz="1100" spc="-50" dirty="0">
                <a:solidFill>
                  <a:srgbClr val="666666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에 있습니다</a:t>
            </a:r>
            <a:r>
              <a:rPr lang="en-US" altLang="ko-KR" sz="1100" spc="-50" dirty="0">
                <a:solidFill>
                  <a:srgbClr val="666666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.</a:t>
            </a:r>
            <a:endParaRPr lang="ko-KR" altLang="en-US" sz="1100" spc="-50" dirty="0">
              <a:solidFill>
                <a:srgbClr val="666666"/>
              </a:solidFill>
              <a:latin typeface="Cafe24 Ssurround Bold" panose="020F0800000000000000" pitchFamily="34" charset="-127"/>
              <a:ea typeface="Cafe24 Ssurround Bold" panose="020F0800000000000000" pitchFamily="34" charset="-127"/>
              <a:cs typeface="Cafe24 Ssurround Bold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0EEF62-616B-398E-0BFB-0F3CD082B16F}"/>
              </a:ext>
            </a:extLst>
          </p:cNvPr>
          <p:cNvSpPr txBox="1"/>
          <p:nvPr/>
        </p:nvSpPr>
        <p:spPr>
          <a:xfrm>
            <a:off x="5291707" y="5510760"/>
            <a:ext cx="4392549" cy="2933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ko-KR" sz="1100" b="0" i="0" spc="-50" dirty="0">
                <a:solidFill>
                  <a:srgbClr val="666666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·</a:t>
            </a:r>
            <a:r>
              <a:rPr lang="ko-KR" altLang="en-US" sz="1100" b="0" i="0" spc="-50" dirty="0">
                <a:solidFill>
                  <a:srgbClr val="666666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 </a:t>
            </a:r>
            <a:r>
              <a:rPr lang="ko-KR" altLang="en-US" sz="1100" spc="-50" dirty="0">
                <a:solidFill>
                  <a:srgbClr val="666666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두 글꼴 모두 </a:t>
            </a:r>
            <a:r>
              <a:rPr lang="en-US" altLang="ko-KR" sz="1100" spc="-50" dirty="0">
                <a:solidFill>
                  <a:srgbClr val="666666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OFL(Open Font License)</a:t>
            </a:r>
            <a:r>
              <a:rPr lang="ko-KR" altLang="en-US" sz="1100" spc="-50" dirty="0">
                <a:solidFill>
                  <a:srgbClr val="666666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을 적용하여 사용하여야 합니다</a:t>
            </a:r>
            <a:r>
              <a:rPr lang="en-US" altLang="ko-KR" sz="1100" spc="-50" dirty="0">
                <a:solidFill>
                  <a:srgbClr val="666666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.</a:t>
            </a:r>
            <a:endParaRPr lang="ko-KR" altLang="en-US" sz="1100" spc="-50" dirty="0">
              <a:solidFill>
                <a:srgbClr val="666666"/>
              </a:solidFill>
              <a:latin typeface="Cafe24 Ssurround Bold" panose="020F0800000000000000" pitchFamily="34" charset="-127"/>
              <a:ea typeface="Cafe24 Ssurround Bold" panose="020F0800000000000000" pitchFamily="34" charset="-127"/>
              <a:cs typeface="Cafe24 Ssurround Bold" pitchFamily="2" charset="-127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8D69E875-21F9-0709-306D-A14D47E8EBE7}"/>
              </a:ext>
            </a:extLst>
          </p:cNvPr>
          <p:cNvGrpSpPr/>
          <p:nvPr/>
        </p:nvGrpSpPr>
        <p:grpSpPr>
          <a:xfrm>
            <a:off x="938291" y="4364836"/>
            <a:ext cx="1489929" cy="751557"/>
            <a:chOff x="959073" y="4375227"/>
            <a:chExt cx="1489929" cy="751557"/>
          </a:xfrm>
        </p:grpSpPr>
        <p:pic>
          <p:nvPicPr>
            <p:cNvPr id="24" name="그림 23" descr="클립아트, 창의성, 실루엣이(가) 표시된 사진&#10;&#10;자동 생성된 설명">
              <a:extLst>
                <a:ext uri="{FF2B5EF4-FFF2-40B4-BE49-F238E27FC236}">
                  <a16:creationId xmlns:a16="http://schemas.microsoft.com/office/drawing/2014/main" id="{732B352A-A3BE-3093-EB29-059FCA039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59073" y="4375227"/>
              <a:ext cx="1489929" cy="75155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52A7AB4-AE63-4335-2F74-8C176F142E01}"/>
                </a:ext>
              </a:extLst>
            </p:cNvPr>
            <p:cNvSpPr txBox="1"/>
            <p:nvPr/>
          </p:nvSpPr>
          <p:spPr>
            <a:xfrm>
              <a:off x="968128" y="4460573"/>
              <a:ext cx="145103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ko-KR" altLang="en-US" sz="1300" spc="-80" dirty="0">
                  <a:solidFill>
                    <a:srgbClr val="666666"/>
                  </a:solidFill>
                  <a:latin typeface="Cafe24 Ssurround Bold" panose="020F0800000000000000" pitchFamily="34" charset="-127"/>
                  <a:ea typeface="Cafe24 Ssurround Bold" panose="020F0800000000000000" pitchFamily="34" charset="-127"/>
                </a:rPr>
                <a:t>폰트 두 가지를</a:t>
              </a:r>
              <a:endParaRPr kumimoji="1" lang="en-US" altLang="ko-KR" sz="1300" spc="-80" dirty="0">
                <a:solidFill>
                  <a:srgbClr val="666666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endParaRPr>
            </a:p>
            <a:p>
              <a:pPr algn="ctr"/>
              <a:r>
                <a:rPr kumimoji="1" lang="ko-KR" altLang="en-US" sz="1300" spc="-80" dirty="0">
                  <a:solidFill>
                    <a:srgbClr val="666666"/>
                  </a:solidFill>
                  <a:latin typeface="Cafe24 Ssurround Bold" panose="020F0800000000000000" pitchFamily="34" charset="-127"/>
                  <a:ea typeface="Cafe24 Ssurround Bold" panose="020F0800000000000000" pitchFamily="34" charset="-127"/>
                </a:rPr>
                <a:t>다운로드해 주세요</a:t>
              </a:r>
              <a:r>
                <a:rPr kumimoji="1" lang="en-US" altLang="ko-KR" sz="1300" spc="-80" dirty="0">
                  <a:solidFill>
                    <a:srgbClr val="666666"/>
                  </a:solidFill>
                  <a:latin typeface="Cafe24 Ssurround Bold" panose="020F0800000000000000" pitchFamily="34" charset="-127"/>
                  <a:ea typeface="Cafe24 Ssurround Bold" panose="020F0800000000000000" pitchFamily="34" charset="-127"/>
                </a:rPr>
                <a:t>!</a:t>
              </a:r>
              <a:endParaRPr kumimoji="1" lang="ko-KR" altLang="en-US" sz="1300" spc="-80" dirty="0">
                <a:solidFill>
                  <a:srgbClr val="666666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266FFD7-F65C-1B13-4805-2B065C386081}"/>
              </a:ext>
            </a:extLst>
          </p:cNvPr>
          <p:cNvSpPr txBox="1"/>
          <p:nvPr/>
        </p:nvSpPr>
        <p:spPr>
          <a:xfrm>
            <a:off x="8768048" y="3626183"/>
            <a:ext cx="1808508" cy="50494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100" b="0" i="0" spc="-50" dirty="0">
                <a:solidFill>
                  <a:srgbClr val="02A39F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·</a:t>
            </a:r>
            <a:r>
              <a:rPr lang="ko-KR" altLang="en-US" sz="1100" b="0" i="0" spc="-50" dirty="0">
                <a:solidFill>
                  <a:srgbClr val="02A39F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 </a:t>
            </a:r>
            <a:r>
              <a:rPr lang="ko-KR" altLang="en-US" sz="1100" spc="-50" dirty="0">
                <a:solidFill>
                  <a:srgbClr val="02A39F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본 글꼴은 다운로드 클릭 시</a:t>
            </a:r>
            <a:endParaRPr lang="en-US" altLang="ko-KR" sz="1100" spc="-50" dirty="0">
              <a:solidFill>
                <a:srgbClr val="02A39F"/>
              </a:solidFill>
              <a:latin typeface="Cafe24 Ssurround Bold" panose="020F0800000000000000" pitchFamily="34" charset="-127"/>
              <a:ea typeface="Cafe24 Ssurround Bold" panose="020F0800000000000000" pitchFamily="34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100" spc="-50" dirty="0">
                <a:solidFill>
                  <a:srgbClr val="02A39F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바로 저장됩니다</a:t>
            </a:r>
            <a:r>
              <a:rPr lang="en-US" altLang="ko-KR" sz="1100" spc="-50" dirty="0">
                <a:solidFill>
                  <a:srgbClr val="02A39F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.</a:t>
            </a:r>
            <a:endParaRPr lang="ko-KR" altLang="en-US" sz="1100" spc="-50" dirty="0">
              <a:solidFill>
                <a:srgbClr val="02A39F"/>
              </a:solidFill>
              <a:latin typeface="Cafe24 Ssurround Bold" panose="020F0800000000000000" pitchFamily="34" charset="-127"/>
              <a:ea typeface="Cafe24 Ssurround Bold" panose="020F0800000000000000" pitchFamily="34" charset="-127"/>
              <a:cs typeface="Cafe24 Ssurround Bold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077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E4A158B-F7F7-2A26-16A3-AF07E9E13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12" y="826353"/>
            <a:ext cx="11357903" cy="70108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D71A8B62-F0E0-4746-9A79-629F9014276A}"/>
              </a:ext>
            </a:extLst>
          </p:cNvPr>
          <p:cNvSpPr/>
          <p:nvPr/>
        </p:nvSpPr>
        <p:spPr>
          <a:xfrm>
            <a:off x="302655" y="334851"/>
            <a:ext cx="1146218" cy="631063"/>
          </a:xfrm>
          <a:prstGeom prst="ellipse">
            <a:avLst/>
          </a:prstGeom>
          <a:solidFill>
            <a:srgbClr val="02A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400" dirty="0"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도입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59D383-9EC6-4F47-BA0B-C719434A445E}"/>
              </a:ext>
            </a:extLst>
          </p:cNvPr>
          <p:cNvSpPr txBox="1"/>
          <p:nvPr/>
        </p:nvSpPr>
        <p:spPr>
          <a:xfrm>
            <a:off x="1518546" y="431010"/>
            <a:ext cx="279275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spc="-60" dirty="0">
                <a:solidFill>
                  <a:srgbClr val="333333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단원 제목이 들어갑니다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0D8FE3-E53C-AF43-8651-AFB5CCD7A8B4}"/>
              </a:ext>
            </a:extLst>
          </p:cNvPr>
          <p:cNvSpPr txBox="1"/>
          <p:nvPr/>
        </p:nvSpPr>
        <p:spPr>
          <a:xfrm>
            <a:off x="3009257" y="1318570"/>
            <a:ext cx="6173486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4800" spc="-150" dirty="0">
                <a:solidFill>
                  <a:srgbClr val="02A39F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목차명을 작성해 주세요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93A0BA7C-B40F-F549-B600-04095DBB4827}"/>
              </a:ext>
            </a:extLst>
          </p:cNvPr>
          <p:cNvSpPr/>
          <p:nvPr/>
        </p:nvSpPr>
        <p:spPr>
          <a:xfrm>
            <a:off x="1603420" y="3821505"/>
            <a:ext cx="521594" cy="521594"/>
          </a:xfrm>
          <a:prstGeom prst="ellipse">
            <a:avLst/>
          </a:prstGeom>
          <a:solidFill>
            <a:srgbClr val="00807D"/>
          </a:solidFill>
          <a:ln>
            <a:solidFill>
              <a:srgbClr val="0048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kumimoji="1" lang="en-US" altLang="ko-KR" sz="2400" dirty="0"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1</a:t>
            </a:r>
            <a:endParaRPr kumimoji="1" lang="ko-KR" altLang="en-US" sz="2400" dirty="0">
              <a:latin typeface="Cafe24 Ssurround Bold" pitchFamily="2" charset="-127"/>
              <a:ea typeface="Cafe24 Ssurround Bold" pitchFamily="2" charset="-127"/>
              <a:cs typeface="Cafe24 Ssurround Bold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DFB1F5-F0D8-A041-B093-D3C1FC776569}"/>
              </a:ext>
            </a:extLst>
          </p:cNvPr>
          <p:cNvSpPr txBox="1"/>
          <p:nvPr/>
        </p:nvSpPr>
        <p:spPr>
          <a:xfrm>
            <a:off x="2199264" y="3851469"/>
            <a:ext cx="315182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목차 </a:t>
            </a:r>
            <a:r>
              <a:rPr lang="en-US" altLang="ko-KR" sz="2400" dirty="0">
                <a:solidFill>
                  <a:schemeClr val="bg1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1</a:t>
            </a:r>
            <a:r>
              <a:rPr lang="ko-KR" altLang="en-US" sz="2400" dirty="0">
                <a:solidFill>
                  <a:schemeClr val="bg1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번이 들어갑니다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FF09D5BC-8B08-5E47-9FA1-5E698F6D2927}"/>
              </a:ext>
            </a:extLst>
          </p:cNvPr>
          <p:cNvSpPr/>
          <p:nvPr/>
        </p:nvSpPr>
        <p:spPr>
          <a:xfrm>
            <a:off x="1603420" y="4665071"/>
            <a:ext cx="521594" cy="521594"/>
          </a:xfrm>
          <a:prstGeom prst="ellipse">
            <a:avLst/>
          </a:prstGeom>
          <a:solidFill>
            <a:srgbClr val="00807D"/>
          </a:solidFill>
          <a:ln>
            <a:solidFill>
              <a:srgbClr val="0048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kumimoji="1" lang="en-US" altLang="ko-KR" sz="2400" dirty="0"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2</a:t>
            </a:r>
            <a:endParaRPr kumimoji="1" lang="ko-KR" altLang="en-US" sz="2400" dirty="0">
              <a:latin typeface="Cafe24 Ssurround Bold" pitchFamily="2" charset="-127"/>
              <a:ea typeface="Cafe24 Ssurround Bold" pitchFamily="2" charset="-127"/>
              <a:cs typeface="Cafe24 Ssurround Bold" pitchFamily="2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8AE33543-2BE0-484B-A6E4-0878C0F7627C}"/>
              </a:ext>
            </a:extLst>
          </p:cNvPr>
          <p:cNvSpPr/>
          <p:nvPr/>
        </p:nvSpPr>
        <p:spPr>
          <a:xfrm>
            <a:off x="1603420" y="5502198"/>
            <a:ext cx="521594" cy="521594"/>
          </a:xfrm>
          <a:prstGeom prst="ellipse">
            <a:avLst/>
          </a:prstGeom>
          <a:solidFill>
            <a:srgbClr val="00807D"/>
          </a:solidFill>
          <a:ln>
            <a:solidFill>
              <a:srgbClr val="0048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kumimoji="1" lang="en-US" altLang="ko-KR" sz="2400" dirty="0"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3</a:t>
            </a:r>
            <a:endParaRPr kumimoji="1" lang="ko-KR" altLang="en-US" sz="2400" dirty="0">
              <a:latin typeface="Cafe24 Ssurround Bold" pitchFamily="2" charset="-127"/>
              <a:ea typeface="Cafe24 Ssurround Bold" pitchFamily="2" charset="-127"/>
              <a:cs typeface="Cafe24 Ssurround Bold" pitchFamily="2" charset="-127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D30E2FAD-8095-C845-ACF9-ABDF0AC0EB0D}"/>
              </a:ext>
            </a:extLst>
          </p:cNvPr>
          <p:cNvSpPr/>
          <p:nvPr/>
        </p:nvSpPr>
        <p:spPr>
          <a:xfrm>
            <a:off x="6709893" y="3821505"/>
            <a:ext cx="521594" cy="521594"/>
          </a:xfrm>
          <a:prstGeom prst="ellipse">
            <a:avLst/>
          </a:prstGeom>
          <a:solidFill>
            <a:srgbClr val="00807D"/>
          </a:solidFill>
          <a:ln>
            <a:solidFill>
              <a:srgbClr val="0048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kumimoji="1" lang="en-US" altLang="ko-KR" sz="2400" dirty="0"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4</a:t>
            </a:r>
            <a:endParaRPr kumimoji="1" lang="ko-KR" altLang="en-US" sz="2400" dirty="0">
              <a:latin typeface="Cafe24 Ssurround Bold" pitchFamily="2" charset="-127"/>
              <a:ea typeface="Cafe24 Ssurround Bold" pitchFamily="2" charset="-127"/>
              <a:cs typeface="Cafe24 Ssurround Bold" pitchFamily="2" charset="-127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600962FA-3A44-E94C-94A8-F477A1666444}"/>
              </a:ext>
            </a:extLst>
          </p:cNvPr>
          <p:cNvSpPr/>
          <p:nvPr/>
        </p:nvSpPr>
        <p:spPr>
          <a:xfrm>
            <a:off x="6709893" y="4665071"/>
            <a:ext cx="521594" cy="521594"/>
          </a:xfrm>
          <a:prstGeom prst="ellipse">
            <a:avLst/>
          </a:prstGeom>
          <a:solidFill>
            <a:srgbClr val="00807D"/>
          </a:solidFill>
          <a:ln>
            <a:solidFill>
              <a:srgbClr val="0048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kumimoji="1" lang="en-US" altLang="ko-KR" sz="2400" dirty="0"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5</a:t>
            </a:r>
            <a:endParaRPr kumimoji="1" lang="ko-KR" altLang="en-US" sz="2400" dirty="0">
              <a:latin typeface="Cafe24 Ssurround Bold" pitchFamily="2" charset="-127"/>
              <a:ea typeface="Cafe24 Ssurround Bold" pitchFamily="2" charset="-127"/>
              <a:cs typeface="Cafe24 Ssurround Bold" pitchFamily="2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2650C6D1-540C-5145-BE5D-219BBCE62E4C}"/>
              </a:ext>
            </a:extLst>
          </p:cNvPr>
          <p:cNvSpPr/>
          <p:nvPr/>
        </p:nvSpPr>
        <p:spPr>
          <a:xfrm>
            <a:off x="6709893" y="5502198"/>
            <a:ext cx="521594" cy="521594"/>
          </a:xfrm>
          <a:prstGeom prst="ellipse">
            <a:avLst/>
          </a:prstGeom>
          <a:solidFill>
            <a:srgbClr val="00807D"/>
          </a:solidFill>
          <a:ln>
            <a:solidFill>
              <a:srgbClr val="0048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kumimoji="1" lang="en-US" altLang="ko-KR" sz="2400" dirty="0"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6</a:t>
            </a:r>
            <a:endParaRPr kumimoji="1" lang="ko-KR" altLang="en-US" sz="2400" dirty="0">
              <a:latin typeface="Cafe24 Ssurround Bold" pitchFamily="2" charset="-127"/>
              <a:ea typeface="Cafe24 Ssurround Bold" pitchFamily="2" charset="-127"/>
              <a:cs typeface="Cafe24 Ssurround Bold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4E78BF-0881-9246-880D-9D69909A6110}"/>
              </a:ext>
            </a:extLst>
          </p:cNvPr>
          <p:cNvSpPr txBox="1"/>
          <p:nvPr/>
        </p:nvSpPr>
        <p:spPr>
          <a:xfrm>
            <a:off x="10414659" y="431010"/>
            <a:ext cx="14610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교과서 </a:t>
            </a:r>
            <a:r>
              <a:rPr lang="en-US" altLang="ko-KR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00</a:t>
            </a:r>
            <a:r>
              <a:rPr lang="ko-KR" altLang="en-US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94CAE-F3CB-9E4F-D649-F91C3E250509}"/>
              </a:ext>
            </a:extLst>
          </p:cNvPr>
          <p:cNvSpPr txBox="1"/>
          <p:nvPr/>
        </p:nvSpPr>
        <p:spPr>
          <a:xfrm>
            <a:off x="2199264" y="4694617"/>
            <a:ext cx="319189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목차 </a:t>
            </a:r>
            <a:r>
              <a:rPr lang="en-US" altLang="ko-KR" sz="2400" dirty="0">
                <a:solidFill>
                  <a:schemeClr val="bg1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2</a:t>
            </a:r>
            <a:r>
              <a:rPr lang="ko-KR" altLang="en-US" sz="2400" dirty="0">
                <a:solidFill>
                  <a:schemeClr val="bg1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번이 들어갑니다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4B684-8B11-9690-5F8F-BC0C81AFDAEA}"/>
              </a:ext>
            </a:extLst>
          </p:cNvPr>
          <p:cNvSpPr txBox="1"/>
          <p:nvPr/>
        </p:nvSpPr>
        <p:spPr>
          <a:xfrm>
            <a:off x="2199264" y="5549640"/>
            <a:ext cx="330090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목차 </a:t>
            </a:r>
            <a:r>
              <a:rPr lang="en-US" altLang="ko-KR" sz="2400" dirty="0">
                <a:solidFill>
                  <a:schemeClr val="bg1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3</a:t>
            </a:r>
            <a:r>
              <a:rPr lang="ko-KR" altLang="en-US" sz="2400" dirty="0">
                <a:solidFill>
                  <a:schemeClr val="bg1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번이 들어갑니다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2FC0D2-602F-7F1D-F973-10DDD40B22EF}"/>
              </a:ext>
            </a:extLst>
          </p:cNvPr>
          <p:cNvSpPr txBox="1"/>
          <p:nvPr/>
        </p:nvSpPr>
        <p:spPr>
          <a:xfrm>
            <a:off x="7305654" y="3851469"/>
            <a:ext cx="328487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목차 </a:t>
            </a:r>
            <a:r>
              <a:rPr lang="en-US" altLang="ko-KR" sz="2400" dirty="0">
                <a:solidFill>
                  <a:schemeClr val="bg1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4</a:t>
            </a:r>
            <a:r>
              <a:rPr lang="ko-KR" altLang="en-US" sz="2400" dirty="0">
                <a:solidFill>
                  <a:schemeClr val="bg1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번이 들어갑니다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B871BE-F50B-4B6E-507E-A7EA516D1E2E}"/>
              </a:ext>
            </a:extLst>
          </p:cNvPr>
          <p:cNvSpPr txBox="1"/>
          <p:nvPr/>
        </p:nvSpPr>
        <p:spPr>
          <a:xfrm>
            <a:off x="7305653" y="4694617"/>
            <a:ext cx="330090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목차 </a:t>
            </a:r>
            <a:r>
              <a:rPr lang="en-US" altLang="ko-KR" sz="2400" dirty="0">
                <a:solidFill>
                  <a:schemeClr val="bg1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5</a:t>
            </a:r>
            <a:r>
              <a:rPr lang="ko-KR" altLang="en-US" sz="2400" dirty="0">
                <a:solidFill>
                  <a:schemeClr val="bg1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번이 들어갑니다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DC3B24-68BF-7377-1E1E-AB59F5EA6B52}"/>
              </a:ext>
            </a:extLst>
          </p:cNvPr>
          <p:cNvSpPr txBox="1"/>
          <p:nvPr/>
        </p:nvSpPr>
        <p:spPr>
          <a:xfrm>
            <a:off x="7323899" y="5549640"/>
            <a:ext cx="330571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목차 </a:t>
            </a:r>
            <a:r>
              <a:rPr lang="en-US" altLang="ko-KR" sz="2400" dirty="0">
                <a:solidFill>
                  <a:schemeClr val="bg1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6</a:t>
            </a:r>
            <a:r>
              <a:rPr lang="ko-KR" altLang="en-US" sz="2400" dirty="0">
                <a:solidFill>
                  <a:schemeClr val="bg1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번이 들어갑니다</a:t>
            </a:r>
          </a:p>
        </p:txBody>
      </p:sp>
    </p:spTree>
    <p:extLst>
      <p:ext uri="{BB962C8B-B14F-4D97-AF65-F5344CB8AC3E}">
        <p14:creationId xmlns:p14="http://schemas.microsoft.com/office/powerpoint/2010/main" val="220379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E4A158B-F7F7-2A26-16A3-AF07E9E13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12" y="826353"/>
            <a:ext cx="11357903" cy="70108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D71A8B62-F0E0-4746-9A79-629F9014276A}"/>
              </a:ext>
            </a:extLst>
          </p:cNvPr>
          <p:cNvSpPr/>
          <p:nvPr/>
        </p:nvSpPr>
        <p:spPr>
          <a:xfrm>
            <a:off x="302655" y="334851"/>
            <a:ext cx="1146218" cy="631063"/>
          </a:xfrm>
          <a:prstGeom prst="ellipse">
            <a:avLst/>
          </a:prstGeom>
          <a:solidFill>
            <a:srgbClr val="02A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400" dirty="0"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도입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59D383-9EC6-4F47-BA0B-C719434A445E}"/>
              </a:ext>
            </a:extLst>
          </p:cNvPr>
          <p:cNvSpPr txBox="1"/>
          <p:nvPr/>
        </p:nvSpPr>
        <p:spPr>
          <a:xfrm>
            <a:off x="1518546" y="431010"/>
            <a:ext cx="279275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spc="-60" dirty="0">
                <a:solidFill>
                  <a:srgbClr val="333333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단원 제목이 들어갑니다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0D8FE3-E53C-AF43-8651-AFB5CCD7A8B4}"/>
              </a:ext>
            </a:extLst>
          </p:cNvPr>
          <p:cNvSpPr txBox="1"/>
          <p:nvPr/>
        </p:nvSpPr>
        <p:spPr>
          <a:xfrm>
            <a:off x="3209633" y="1318570"/>
            <a:ext cx="577273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4800" spc="-150" dirty="0">
                <a:solidFill>
                  <a:srgbClr val="02A39F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이 단원에서 배울 내용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93A0BA7C-B40F-F549-B600-04095DBB4827}"/>
              </a:ext>
            </a:extLst>
          </p:cNvPr>
          <p:cNvSpPr/>
          <p:nvPr/>
        </p:nvSpPr>
        <p:spPr>
          <a:xfrm>
            <a:off x="1734046" y="3904631"/>
            <a:ext cx="521594" cy="521594"/>
          </a:xfrm>
          <a:prstGeom prst="ellipse">
            <a:avLst/>
          </a:prstGeom>
          <a:solidFill>
            <a:srgbClr val="00807D"/>
          </a:solidFill>
          <a:ln>
            <a:solidFill>
              <a:srgbClr val="0048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kumimoji="1" lang="en-US" altLang="ko-KR" sz="2400" dirty="0"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1</a:t>
            </a:r>
            <a:endParaRPr kumimoji="1" lang="ko-KR" altLang="en-US" sz="2400" dirty="0">
              <a:latin typeface="Cafe24 Ssurround Bold" pitchFamily="2" charset="-127"/>
              <a:ea typeface="Cafe24 Ssurround Bold" pitchFamily="2" charset="-127"/>
              <a:cs typeface="Cafe24 Ssurround Bold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DFB1F5-F0D8-A041-B093-D3C1FC776569}"/>
              </a:ext>
            </a:extLst>
          </p:cNvPr>
          <p:cNvSpPr txBox="1"/>
          <p:nvPr/>
        </p:nvSpPr>
        <p:spPr>
          <a:xfrm>
            <a:off x="2329890" y="3934595"/>
            <a:ext cx="472757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오감이란 무엇인지 설명할 수 있다</a:t>
            </a:r>
            <a:r>
              <a:rPr lang="en-US" altLang="ko-KR" sz="24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.</a:t>
            </a:r>
            <a:endParaRPr lang="ko-KR" altLang="en-US" sz="2400" dirty="0">
              <a:solidFill>
                <a:srgbClr val="333333"/>
              </a:solidFill>
              <a:latin typeface="Cafe24 Ssurround Bold" pitchFamily="2" charset="-127"/>
              <a:ea typeface="Cafe24 Ssurround Bold" pitchFamily="2" charset="-127"/>
              <a:cs typeface="Cafe24 Ssurround Bold" pitchFamily="2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FF09D5BC-8B08-5E47-9FA1-5E698F6D2927}"/>
              </a:ext>
            </a:extLst>
          </p:cNvPr>
          <p:cNvSpPr/>
          <p:nvPr/>
        </p:nvSpPr>
        <p:spPr>
          <a:xfrm>
            <a:off x="1734046" y="4866950"/>
            <a:ext cx="521594" cy="521594"/>
          </a:xfrm>
          <a:prstGeom prst="ellipse">
            <a:avLst/>
          </a:prstGeom>
          <a:solidFill>
            <a:srgbClr val="00807D"/>
          </a:solidFill>
          <a:ln>
            <a:solidFill>
              <a:srgbClr val="0048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kumimoji="1" lang="en-US" altLang="ko-KR" sz="2400" dirty="0"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2</a:t>
            </a:r>
            <a:endParaRPr kumimoji="1" lang="ko-KR" altLang="en-US" sz="2400" dirty="0">
              <a:latin typeface="Cafe24 Ssurround Bold" pitchFamily="2" charset="-127"/>
              <a:ea typeface="Cafe24 Ssurround Bold" pitchFamily="2" charset="-127"/>
              <a:cs typeface="Cafe24 Ssurround Bold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4E78BF-0881-9246-880D-9D69909A6110}"/>
              </a:ext>
            </a:extLst>
          </p:cNvPr>
          <p:cNvSpPr txBox="1"/>
          <p:nvPr/>
        </p:nvSpPr>
        <p:spPr>
          <a:xfrm>
            <a:off x="10414659" y="431010"/>
            <a:ext cx="14610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교과서 </a:t>
            </a:r>
            <a:r>
              <a:rPr lang="en-US" altLang="ko-KR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00</a:t>
            </a:r>
            <a:r>
              <a:rPr lang="ko-KR" altLang="en-US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94CAE-F3CB-9E4F-D649-F91C3E250509}"/>
              </a:ext>
            </a:extLst>
          </p:cNvPr>
          <p:cNvSpPr txBox="1"/>
          <p:nvPr/>
        </p:nvSpPr>
        <p:spPr>
          <a:xfrm>
            <a:off x="2329890" y="4896496"/>
            <a:ext cx="830868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오감을 활용해 관찰한 계절의 특징을 그림으로 표현할 수 있다</a:t>
            </a:r>
            <a:r>
              <a:rPr lang="en-US" altLang="ko-KR" sz="24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.</a:t>
            </a:r>
            <a:endParaRPr lang="ko-KR" altLang="en-US" sz="2400" dirty="0">
              <a:solidFill>
                <a:srgbClr val="333333"/>
              </a:solidFill>
              <a:latin typeface="Cafe24 Ssurround Bold" pitchFamily="2" charset="-127"/>
              <a:ea typeface="Cafe24 Ssurround Bold" pitchFamily="2" charset="-127"/>
              <a:cs typeface="Cafe24 Ssurround Bold" pitchFamily="2" charset="-127"/>
            </a:endParaRPr>
          </a:p>
        </p:txBody>
      </p:sp>
      <p:pic>
        <p:nvPicPr>
          <p:cNvPr id="16" name="그림 15" descr="직사각형, 노랑, 사각형, 스크린샷이(가) 표시된 사진&#10;&#10;자동 생성된 설명">
            <a:extLst>
              <a:ext uri="{FF2B5EF4-FFF2-40B4-BE49-F238E27FC236}">
                <a16:creationId xmlns:a16="http://schemas.microsoft.com/office/drawing/2014/main" id="{322E8456-DC47-1AB0-802F-AE9D46F9D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912" y="2419879"/>
            <a:ext cx="2256177" cy="5404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21590F-CDFD-A7FE-9BD2-0C2A62E068CB}"/>
              </a:ext>
            </a:extLst>
          </p:cNvPr>
          <p:cNvSpPr txBox="1"/>
          <p:nvPr/>
        </p:nvSpPr>
        <p:spPr>
          <a:xfrm>
            <a:off x="5428990" y="2396129"/>
            <a:ext cx="133402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2800" spc="-120" dirty="0">
                <a:solidFill>
                  <a:srgbClr val="333333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학습 목표</a:t>
            </a:r>
          </a:p>
        </p:txBody>
      </p:sp>
    </p:spTree>
    <p:extLst>
      <p:ext uri="{BB962C8B-B14F-4D97-AF65-F5344CB8AC3E}">
        <p14:creationId xmlns:p14="http://schemas.microsoft.com/office/powerpoint/2010/main" val="405398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E4A158B-F7F7-2A26-16A3-AF07E9E13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12" y="826353"/>
            <a:ext cx="11357903" cy="70108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D71A8B62-F0E0-4746-9A79-629F9014276A}"/>
              </a:ext>
            </a:extLst>
          </p:cNvPr>
          <p:cNvSpPr/>
          <p:nvPr/>
        </p:nvSpPr>
        <p:spPr>
          <a:xfrm>
            <a:off x="302655" y="334851"/>
            <a:ext cx="1146218" cy="631063"/>
          </a:xfrm>
          <a:prstGeom prst="ellipse">
            <a:avLst/>
          </a:prstGeom>
          <a:solidFill>
            <a:srgbClr val="02A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400" dirty="0"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활동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59D383-9EC6-4F47-BA0B-C719434A445E}"/>
              </a:ext>
            </a:extLst>
          </p:cNvPr>
          <p:cNvSpPr txBox="1"/>
          <p:nvPr/>
        </p:nvSpPr>
        <p:spPr>
          <a:xfrm>
            <a:off x="1518546" y="431010"/>
            <a:ext cx="279275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spc="-60" dirty="0">
                <a:solidFill>
                  <a:srgbClr val="333333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단원 제목이 들어갑니다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4E78BF-0881-9246-880D-9D69909A6110}"/>
              </a:ext>
            </a:extLst>
          </p:cNvPr>
          <p:cNvSpPr txBox="1"/>
          <p:nvPr/>
        </p:nvSpPr>
        <p:spPr>
          <a:xfrm>
            <a:off x="10414659" y="431010"/>
            <a:ext cx="14610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교과서 </a:t>
            </a:r>
            <a:r>
              <a:rPr lang="en-US" altLang="ko-KR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00</a:t>
            </a:r>
            <a:r>
              <a:rPr lang="ko-KR" altLang="en-US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쪽</a:t>
            </a:r>
          </a:p>
        </p:txBody>
      </p:sp>
      <p:pic>
        <p:nvPicPr>
          <p:cNvPr id="12" name="그림 11" descr="핑크, 라일락, 포스트잇 노트, 종이 제품이(가) 표시된 사진&#10;&#10;자동 생성된 설명">
            <a:extLst>
              <a:ext uri="{FF2B5EF4-FFF2-40B4-BE49-F238E27FC236}">
                <a16:creationId xmlns:a16="http://schemas.microsoft.com/office/drawing/2014/main" id="{9F03E7AE-15F9-B474-1C13-D0105310F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14" y="1229293"/>
            <a:ext cx="1427100" cy="582359"/>
          </a:xfrm>
          <a:prstGeom prst="rect">
            <a:avLst/>
          </a:prstGeom>
        </p:spPr>
      </p:pic>
      <p:sp>
        <p:nvSpPr>
          <p:cNvPr id="26" name="자유형 25">
            <a:extLst>
              <a:ext uri="{FF2B5EF4-FFF2-40B4-BE49-F238E27FC236}">
                <a16:creationId xmlns:a16="http://schemas.microsoft.com/office/drawing/2014/main" id="{F1B3D2C2-724F-317D-4A99-22B679035751}"/>
              </a:ext>
            </a:extLst>
          </p:cNvPr>
          <p:cNvSpPr/>
          <p:nvPr/>
        </p:nvSpPr>
        <p:spPr>
          <a:xfrm>
            <a:off x="9385300" y="1025525"/>
            <a:ext cx="809625" cy="403225"/>
          </a:xfrm>
          <a:custGeom>
            <a:avLst/>
            <a:gdLst>
              <a:gd name="connsiteX0" fmla="*/ 107950 w 809625"/>
              <a:gd name="connsiteY0" fmla="*/ 41275 h 403225"/>
              <a:gd name="connsiteX1" fmla="*/ 368300 w 809625"/>
              <a:gd name="connsiteY1" fmla="*/ 0 h 403225"/>
              <a:gd name="connsiteX2" fmla="*/ 463550 w 809625"/>
              <a:gd name="connsiteY2" fmla="*/ 3175 h 403225"/>
              <a:gd name="connsiteX3" fmla="*/ 590550 w 809625"/>
              <a:gd name="connsiteY3" fmla="*/ 3175 h 403225"/>
              <a:gd name="connsiteX4" fmla="*/ 749300 w 809625"/>
              <a:gd name="connsiteY4" fmla="*/ 95250 h 403225"/>
              <a:gd name="connsiteX5" fmla="*/ 809625 w 809625"/>
              <a:gd name="connsiteY5" fmla="*/ 206375 h 403225"/>
              <a:gd name="connsiteX6" fmla="*/ 695325 w 809625"/>
              <a:gd name="connsiteY6" fmla="*/ 342900 h 403225"/>
              <a:gd name="connsiteX7" fmla="*/ 469900 w 809625"/>
              <a:gd name="connsiteY7" fmla="*/ 403225 h 403225"/>
              <a:gd name="connsiteX8" fmla="*/ 180975 w 809625"/>
              <a:gd name="connsiteY8" fmla="*/ 390525 h 403225"/>
              <a:gd name="connsiteX9" fmla="*/ 31750 w 809625"/>
              <a:gd name="connsiteY9" fmla="*/ 304800 h 403225"/>
              <a:gd name="connsiteX10" fmla="*/ 0 w 809625"/>
              <a:gd name="connsiteY10" fmla="*/ 250825 h 403225"/>
              <a:gd name="connsiteX11" fmla="*/ 9525 w 809625"/>
              <a:gd name="connsiteY11" fmla="*/ 168275 h 403225"/>
              <a:gd name="connsiteX12" fmla="*/ 22225 w 809625"/>
              <a:gd name="connsiteY12" fmla="*/ 146050 h 403225"/>
              <a:gd name="connsiteX13" fmla="*/ 107950 w 809625"/>
              <a:gd name="connsiteY13" fmla="*/ 41275 h 40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9625" h="403225">
                <a:moveTo>
                  <a:pt x="107950" y="41275"/>
                </a:moveTo>
                <a:lnTo>
                  <a:pt x="368300" y="0"/>
                </a:lnTo>
                <a:lnTo>
                  <a:pt x="463550" y="3175"/>
                </a:lnTo>
                <a:lnTo>
                  <a:pt x="590550" y="3175"/>
                </a:lnTo>
                <a:lnTo>
                  <a:pt x="749300" y="95250"/>
                </a:lnTo>
                <a:lnTo>
                  <a:pt x="809625" y="206375"/>
                </a:lnTo>
                <a:lnTo>
                  <a:pt x="695325" y="342900"/>
                </a:lnTo>
                <a:lnTo>
                  <a:pt x="469900" y="403225"/>
                </a:lnTo>
                <a:lnTo>
                  <a:pt x="180975" y="390525"/>
                </a:lnTo>
                <a:lnTo>
                  <a:pt x="31750" y="304800"/>
                </a:lnTo>
                <a:lnTo>
                  <a:pt x="0" y="250825"/>
                </a:lnTo>
                <a:lnTo>
                  <a:pt x="9525" y="168275"/>
                </a:lnTo>
                <a:lnTo>
                  <a:pt x="22225" y="146050"/>
                </a:lnTo>
                <a:lnTo>
                  <a:pt x="107950" y="41275"/>
                </a:lnTo>
                <a:close/>
              </a:path>
            </a:pathLst>
          </a:custGeom>
          <a:solidFill>
            <a:srgbClr val="BAECEC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물음</a:t>
            </a:r>
            <a:r>
              <a:rPr kumimoji="1" lang="en-US" altLang="ko-KR" sz="1400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1</a:t>
            </a:r>
            <a:endParaRPr kumimoji="1" lang="ko-KR" altLang="en-US" sz="1400" dirty="0">
              <a:solidFill>
                <a:srgbClr val="333333"/>
              </a:solidFill>
              <a:latin typeface="Cafe24 Ssurround Bold" panose="020F0800000000000000" pitchFamily="34" charset="-127"/>
              <a:ea typeface="Cafe24 Ssurround Bold" panose="020F0800000000000000" pitchFamily="34" charset="-127"/>
            </a:endParaRPr>
          </a:p>
        </p:txBody>
      </p:sp>
      <p:sp>
        <p:nvSpPr>
          <p:cNvPr id="30" name="자유형 29">
            <a:extLst>
              <a:ext uri="{FF2B5EF4-FFF2-40B4-BE49-F238E27FC236}">
                <a16:creationId xmlns:a16="http://schemas.microsoft.com/office/drawing/2014/main" id="{8529674F-1D2D-5D44-D5DF-57D45322F595}"/>
              </a:ext>
            </a:extLst>
          </p:cNvPr>
          <p:cNvSpPr/>
          <p:nvPr/>
        </p:nvSpPr>
        <p:spPr>
          <a:xfrm>
            <a:off x="10252075" y="1025525"/>
            <a:ext cx="790575" cy="412750"/>
          </a:xfrm>
          <a:custGeom>
            <a:avLst/>
            <a:gdLst>
              <a:gd name="connsiteX0" fmla="*/ 0 w 790575"/>
              <a:gd name="connsiteY0" fmla="*/ 152400 h 412750"/>
              <a:gd name="connsiteX1" fmla="*/ 19050 w 790575"/>
              <a:gd name="connsiteY1" fmla="*/ 295275 h 412750"/>
              <a:gd name="connsiteX2" fmla="*/ 238125 w 790575"/>
              <a:gd name="connsiteY2" fmla="*/ 393700 h 412750"/>
              <a:gd name="connsiteX3" fmla="*/ 422275 w 790575"/>
              <a:gd name="connsiteY3" fmla="*/ 412750 h 412750"/>
              <a:gd name="connsiteX4" fmla="*/ 600075 w 790575"/>
              <a:gd name="connsiteY4" fmla="*/ 387350 h 412750"/>
              <a:gd name="connsiteX5" fmla="*/ 730250 w 790575"/>
              <a:gd name="connsiteY5" fmla="*/ 342900 h 412750"/>
              <a:gd name="connsiteX6" fmla="*/ 790575 w 790575"/>
              <a:gd name="connsiteY6" fmla="*/ 254000 h 412750"/>
              <a:gd name="connsiteX7" fmla="*/ 774700 w 790575"/>
              <a:gd name="connsiteY7" fmla="*/ 111125 h 412750"/>
              <a:gd name="connsiteX8" fmla="*/ 492125 w 790575"/>
              <a:gd name="connsiteY8" fmla="*/ 0 h 412750"/>
              <a:gd name="connsiteX9" fmla="*/ 168275 w 790575"/>
              <a:gd name="connsiteY9" fmla="*/ 19050 h 412750"/>
              <a:gd name="connsiteX10" fmla="*/ 0 w 790575"/>
              <a:gd name="connsiteY10" fmla="*/ 152400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0575" h="412750">
                <a:moveTo>
                  <a:pt x="0" y="152400"/>
                </a:moveTo>
                <a:lnTo>
                  <a:pt x="19050" y="295275"/>
                </a:lnTo>
                <a:lnTo>
                  <a:pt x="238125" y="393700"/>
                </a:lnTo>
                <a:lnTo>
                  <a:pt x="422275" y="412750"/>
                </a:lnTo>
                <a:lnTo>
                  <a:pt x="600075" y="387350"/>
                </a:lnTo>
                <a:lnTo>
                  <a:pt x="730250" y="342900"/>
                </a:lnTo>
                <a:lnTo>
                  <a:pt x="790575" y="254000"/>
                </a:lnTo>
                <a:lnTo>
                  <a:pt x="774700" y="111125"/>
                </a:lnTo>
                <a:lnTo>
                  <a:pt x="492125" y="0"/>
                </a:lnTo>
                <a:lnTo>
                  <a:pt x="168275" y="19050"/>
                </a:lnTo>
                <a:lnTo>
                  <a:pt x="0" y="1524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dirty="0">
                <a:solidFill>
                  <a:srgbClr val="999999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물음</a:t>
            </a:r>
            <a:r>
              <a:rPr kumimoji="1" lang="en-US" altLang="ko-KR" sz="1400" dirty="0">
                <a:solidFill>
                  <a:srgbClr val="999999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2</a:t>
            </a:r>
            <a:endParaRPr kumimoji="1" lang="ko-KR" altLang="en-US" sz="1400" dirty="0">
              <a:solidFill>
                <a:srgbClr val="999999"/>
              </a:solidFill>
              <a:latin typeface="Cafe24 Ssurround Bold" panose="020F0800000000000000" pitchFamily="34" charset="-127"/>
              <a:ea typeface="Cafe24 Ssurround Bold" panose="020F0800000000000000" pitchFamily="34" charset="-127"/>
            </a:endParaRPr>
          </a:p>
        </p:txBody>
      </p:sp>
      <p:sp>
        <p:nvSpPr>
          <p:cNvPr id="31" name="자유형 30">
            <a:extLst>
              <a:ext uri="{FF2B5EF4-FFF2-40B4-BE49-F238E27FC236}">
                <a16:creationId xmlns:a16="http://schemas.microsoft.com/office/drawing/2014/main" id="{3FB001AC-158A-E730-9591-85E9F4D76FC4}"/>
              </a:ext>
            </a:extLst>
          </p:cNvPr>
          <p:cNvSpPr/>
          <p:nvPr/>
        </p:nvSpPr>
        <p:spPr>
          <a:xfrm>
            <a:off x="11095828" y="1027453"/>
            <a:ext cx="814648" cy="408986"/>
          </a:xfrm>
          <a:custGeom>
            <a:avLst/>
            <a:gdLst>
              <a:gd name="connsiteX0" fmla="*/ 123029 w 814648"/>
              <a:gd name="connsiteY0" fmla="*/ 46551 h 408986"/>
              <a:gd name="connsiteX1" fmla="*/ 13301 w 814648"/>
              <a:gd name="connsiteY1" fmla="*/ 156279 h 408986"/>
              <a:gd name="connsiteX2" fmla="*/ 0 w 814648"/>
              <a:gd name="connsiteY2" fmla="*/ 239407 h 408986"/>
              <a:gd name="connsiteX3" fmla="*/ 59852 w 814648"/>
              <a:gd name="connsiteY3" fmla="*/ 312559 h 408986"/>
              <a:gd name="connsiteX4" fmla="*/ 186205 w 814648"/>
              <a:gd name="connsiteY4" fmla="*/ 382386 h 408986"/>
              <a:gd name="connsiteX5" fmla="*/ 455538 w 814648"/>
              <a:gd name="connsiteY5" fmla="*/ 408986 h 408986"/>
              <a:gd name="connsiteX6" fmla="*/ 691619 w 814648"/>
              <a:gd name="connsiteY6" fmla="*/ 352460 h 408986"/>
              <a:gd name="connsiteX7" fmla="*/ 814648 w 814648"/>
              <a:gd name="connsiteY7" fmla="*/ 202831 h 408986"/>
              <a:gd name="connsiteX8" fmla="*/ 744821 w 814648"/>
              <a:gd name="connsiteY8" fmla="*/ 79802 h 408986"/>
              <a:gd name="connsiteX9" fmla="*/ 578566 w 814648"/>
              <a:gd name="connsiteY9" fmla="*/ 3325 h 408986"/>
              <a:gd name="connsiteX10" fmla="*/ 369085 w 814648"/>
              <a:gd name="connsiteY10" fmla="*/ 0 h 408986"/>
              <a:gd name="connsiteX11" fmla="*/ 123029 w 814648"/>
              <a:gd name="connsiteY11" fmla="*/ 46551 h 40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4648" h="408986">
                <a:moveTo>
                  <a:pt x="123029" y="46551"/>
                </a:moveTo>
                <a:lnTo>
                  <a:pt x="13301" y="156279"/>
                </a:lnTo>
                <a:lnTo>
                  <a:pt x="0" y="239407"/>
                </a:lnTo>
                <a:lnTo>
                  <a:pt x="59852" y="312559"/>
                </a:lnTo>
                <a:lnTo>
                  <a:pt x="186205" y="382386"/>
                </a:lnTo>
                <a:lnTo>
                  <a:pt x="455538" y="408986"/>
                </a:lnTo>
                <a:lnTo>
                  <a:pt x="691619" y="352460"/>
                </a:lnTo>
                <a:lnTo>
                  <a:pt x="814648" y="202831"/>
                </a:lnTo>
                <a:lnTo>
                  <a:pt x="744821" y="79802"/>
                </a:lnTo>
                <a:lnTo>
                  <a:pt x="578566" y="3325"/>
                </a:lnTo>
                <a:lnTo>
                  <a:pt x="369085" y="0"/>
                </a:lnTo>
                <a:lnTo>
                  <a:pt x="123029" y="4655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dirty="0">
                <a:solidFill>
                  <a:srgbClr val="999999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물음</a:t>
            </a:r>
            <a:r>
              <a:rPr kumimoji="1" lang="en-US" altLang="ko-KR" sz="1400" dirty="0">
                <a:solidFill>
                  <a:srgbClr val="999999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3</a:t>
            </a:r>
            <a:endParaRPr kumimoji="1" lang="ko-KR" altLang="en-US" sz="1400" dirty="0">
              <a:solidFill>
                <a:srgbClr val="999999"/>
              </a:solidFill>
              <a:latin typeface="Cafe24 Ssurround Bold" panose="020F0800000000000000" pitchFamily="34" charset="-127"/>
              <a:ea typeface="Cafe24 Ssurround Bold" panose="020F0800000000000000" pitchFamily="34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769626-45A5-B3B8-FC86-8E002F388756}"/>
              </a:ext>
            </a:extLst>
          </p:cNvPr>
          <p:cNvSpPr txBox="1"/>
          <p:nvPr/>
        </p:nvSpPr>
        <p:spPr>
          <a:xfrm rot="21142555">
            <a:off x="863925" y="1294216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ko-KR" altLang="en-US" spc="-50" dirty="0">
                <a:solidFill>
                  <a:schemeClr val="bg1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</a:rPr>
              <a:t>사지선다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E7D2DF-C279-4277-D48D-F23110D66411}"/>
              </a:ext>
            </a:extLst>
          </p:cNvPr>
          <p:cNvSpPr txBox="1"/>
          <p:nvPr/>
        </p:nvSpPr>
        <p:spPr>
          <a:xfrm>
            <a:off x="762273" y="1638903"/>
            <a:ext cx="10339690" cy="117724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3000" spc="-120" dirty="0">
                <a:solidFill>
                  <a:srgbClr val="333333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일자리를 찾아 독일과 미국</a:t>
            </a:r>
            <a:r>
              <a:rPr lang="en-US" altLang="ko-KR" sz="3000" spc="-120" dirty="0">
                <a:solidFill>
                  <a:srgbClr val="333333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, </a:t>
            </a:r>
            <a:r>
              <a:rPr lang="ko-KR" altLang="en-US" sz="3000" spc="-120" dirty="0">
                <a:solidFill>
                  <a:srgbClr val="333333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서남아시아 등지로 우리나라 청장년의</a:t>
            </a:r>
            <a:endParaRPr lang="en-US" altLang="ko-KR" sz="3000" spc="-120" dirty="0">
              <a:solidFill>
                <a:srgbClr val="333333"/>
              </a:solidFill>
              <a:effectLst/>
              <a:latin typeface="Cafe24 Ssurround Bold" panose="020F0800000000000000" pitchFamily="34" charset="-127"/>
              <a:ea typeface="Cafe24 Ssurround Bold" panose="020F0800000000000000" pitchFamily="34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3000" spc="-120" dirty="0">
                <a:solidFill>
                  <a:srgbClr val="333333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유출이</a:t>
            </a:r>
            <a:r>
              <a:rPr lang="ko-KR" altLang="en-US" sz="3000" spc="-120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 </a:t>
            </a:r>
            <a:r>
              <a:rPr lang="ko-KR" altLang="en-US" sz="3000" spc="-120" dirty="0">
                <a:solidFill>
                  <a:srgbClr val="333333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많았던 시기는</a:t>
            </a:r>
            <a:r>
              <a:rPr lang="en-US" altLang="ko-KR" sz="3000" spc="-120" dirty="0">
                <a:solidFill>
                  <a:srgbClr val="333333"/>
                </a:solidFill>
                <a:effectLst/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?</a:t>
            </a:r>
            <a:endParaRPr lang="ko-KR" altLang="en-US" sz="3000" spc="-120" dirty="0">
              <a:solidFill>
                <a:srgbClr val="333333"/>
              </a:solidFill>
              <a:latin typeface="Cafe24 Ssurround Bold" panose="020F0800000000000000" pitchFamily="34" charset="-127"/>
              <a:ea typeface="Cafe24 Ssurround Bold" panose="020F0800000000000000" pitchFamily="34" charset="-127"/>
              <a:cs typeface="Cafe24 Ssurround Bold" pitchFamily="2" charset="-127"/>
            </a:endParaRP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5BE3BE2C-7714-C3D4-D0D5-0E71BBA72919}"/>
              </a:ext>
            </a:extLst>
          </p:cNvPr>
          <p:cNvGrpSpPr/>
          <p:nvPr/>
        </p:nvGrpSpPr>
        <p:grpSpPr>
          <a:xfrm>
            <a:off x="880102" y="3118475"/>
            <a:ext cx="10431798" cy="624849"/>
            <a:chOff x="880102" y="3118475"/>
            <a:chExt cx="10431798" cy="624849"/>
          </a:xfrm>
        </p:grpSpPr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B2710A70-972D-76A2-DF1D-3A965E85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102" y="3118475"/>
              <a:ext cx="10431798" cy="624849"/>
            </a:xfrm>
            <a:prstGeom prst="rect">
              <a:avLst/>
            </a:prstGeom>
          </p:spPr>
        </p:pic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5006ABD5-E687-9EBB-AA36-F130E309B61C}"/>
                </a:ext>
              </a:extLst>
            </p:cNvPr>
            <p:cNvSpPr/>
            <p:nvPr/>
          </p:nvSpPr>
          <p:spPr>
            <a:xfrm>
              <a:off x="880102" y="3118475"/>
              <a:ext cx="624849" cy="624849"/>
            </a:xfrm>
            <a:prstGeom prst="ellipse">
              <a:avLst/>
            </a:prstGeom>
            <a:solidFill>
              <a:srgbClr val="D0EDEB"/>
            </a:solidFill>
            <a:ln>
              <a:solidFill>
                <a:srgbClr val="A6D2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kumimoji="1" lang="en-US" altLang="ko-KR" sz="2400" dirty="0">
                  <a:solidFill>
                    <a:srgbClr val="333333"/>
                  </a:solidFill>
                  <a:latin typeface="Cafe24 Ssurround Bold" pitchFamily="2" charset="-127"/>
                  <a:ea typeface="Cafe24 Ssurround Bold" pitchFamily="2" charset="-127"/>
                  <a:cs typeface="Cafe24 Ssurround Bold" pitchFamily="2" charset="-127"/>
                </a:rPr>
                <a:t>1</a:t>
              </a:r>
              <a:endParaRPr kumimoji="1" lang="ko-KR" altLang="en-US" sz="24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37970AA-AEBF-2212-4758-0F093F567D0B}"/>
                </a:ext>
              </a:extLst>
            </p:cNvPr>
            <p:cNvSpPr txBox="1"/>
            <p:nvPr/>
          </p:nvSpPr>
          <p:spPr>
            <a:xfrm>
              <a:off x="1622795" y="3236339"/>
              <a:ext cx="3865161" cy="400110"/>
            </a:xfrm>
            <a:prstGeom prst="rect">
              <a:avLst/>
            </a:prstGeom>
            <a:noFill/>
            <a:ln>
              <a:solidFill>
                <a:schemeClr val="bg1">
                  <a:alpha val="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solidFill>
                    <a:srgbClr val="333333"/>
                  </a:solidFill>
                  <a:latin typeface="Cafe24 Ssurround Bold" pitchFamily="2" charset="-127"/>
                  <a:ea typeface="Cafe24 Ssurround Bold" pitchFamily="2" charset="-127"/>
                  <a:cs typeface="Cafe24 Ssurround Bold" pitchFamily="2" charset="-127"/>
                </a:rPr>
                <a:t>1</a:t>
              </a:r>
              <a:r>
                <a:rPr lang="ko-KR" altLang="en-US" sz="2000" dirty="0">
                  <a:solidFill>
                    <a:srgbClr val="333333"/>
                  </a:solidFill>
                  <a:latin typeface="Cafe24 Ssurround Bold" pitchFamily="2" charset="-127"/>
                  <a:ea typeface="Cafe24 Ssurround Bold" pitchFamily="2" charset="-127"/>
                  <a:cs typeface="Cafe24 Ssurround Bold" pitchFamily="2" charset="-127"/>
                </a:rPr>
                <a:t>번 문항 텍스트를 작성해 주세요</a:t>
              </a: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D503A33B-6A68-CB9D-777D-BC94A3A85BBD}"/>
              </a:ext>
            </a:extLst>
          </p:cNvPr>
          <p:cNvGrpSpPr/>
          <p:nvPr/>
        </p:nvGrpSpPr>
        <p:grpSpPr>
          <a:xfrm>
            <a:off x="880102" y="3943423"/>
            <a:ext cx="10431798" cy="624849"/>
            <a:chOff x="880102" y="3118475"/>
            <a:chExt cx="10431798" cy="624849"/>
          </a:xfrm>
        </p:grpSpPr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id="{1027E852-1F73-A56B-DBE6-3F127E66E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102" y="3118475"/>
              <a:ext cx="10431798" cy="624849"/>
            </a:xfrm>
            <a:prstGeom prst="rect">
              <a:avLst/>
            </a:prstGeom>
          </p:spPr>
        </p:pic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BC55DE25-C7E7-FA9B-165D-FC1DE358F375}"/>
                </a:ext>
              </a:extLst>
            </p:cNvPr>
            <p:cNvSpPr/>
            <p:nvPr/>
          </p:nvSpPr>
          <p:spPr>
            <a:xfrm>
              <a:off x="880102" y="3118475"/>
              <a:ext cx="624849" cy="624849"/>
            </a:xfrm>
            <a:prstGeom prst="ellipse">
              <a:avLst/>
            </a:prstGeom>
            <a:solidFill>
              <a:srgbClr val="D0EDEB"/>
            </a:solidFill>
            <a:ln>
              <a:solidFill>
                <a:srgbClr val="A6D2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kumimoji="1" lang="en-US" altLang="ko-KR" sz="2400" dirty="0">
                  <a:solidFill>
                    <a:srgbClr val="333333"/>
                  </a:solidFill>
                  <a:latin typeface="Cafe24 Ssurround Bold" pitchFamily="2" charset="-127"/>
                  <a:ea typeface="Cafe24 Ssurround Bold" pitchFamily="2" charset="-127"/>
                  <a:cs typeface="Cafe24 Ssurround Bold" pitchFamily="2" charset="-127"/>
                </a:rPr>
                <a:t>2</a:t>
              </a:r>
              <a:endParaRPr kumimoji="1" lang="ko-KR" altLang="en-US" sz="24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767F6A9-A4CF-A3E9-AB79-5BBA05061917}"/>
                </a:ext>
              </a:extLst>
            </p:cNvPr>
            <p:cNvSpPr txBox="1"/>
            <p:nvPr/>
          </p:nvSpPr>
          <p:spPr>
            <a:xfrm>
              <a:off x="1622795" y="3236339"/>
              <a:ext cx="3865161" cy="400110"/>
            </a:xfrm>
            <a:prstGeom prst="rect">
              <a:avLst/>
            </a:prstGeom>
            <a:noFill/>
            <a:ln>
              <a:solidFill>
                <a:schemeClr val="bg1">
                  <a:alpha val="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solidFill>
                    <a:srgbClr val="333333"/>
                  </a:solidFill>
                  <a:latin typeface="Cafe24 Ssurround Bold" pitchFamily="2" charset="-127"/>
                  <a:ea typeface="Cafe24 Ssurround Bold" pitchFamily="2" charset="-127"/>
                  <a:cs typeface="Cafe24 Ssurround Bold" pitchFamily="2" charset="-127"/>
                </a:rPr>
                <a:t>2</a:t>
              </a:r>
              <a:r>
                <a:rPr lang="ko-KR" altLang="en-US" sz="2000" dirty="0">
                  <a:solidFill>
                    <a:srgbClr val="333333"/>
                  </a:solidFill>
                  <a:latin typeface="Cafe24 Ssurround Bold" pitchFamily="2" charset="-127"/>
                  <a:ea typeface="Cafe24 Ssurround Bold" pitchFamily="2" charset="-127"/>
                  <a:cs typeface="Cafe24 Ssurround Bold" pitchFamily="2" charset="-127"/>
                </a:rPr>
                <a:t>번 문항 텍스트를 작성해 주세요</a:t>
              </a: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156D6AC3-0226-4BBB-536A-A29596E85166}"/>
              </a:ext>
            </a:extLst>
          </p:cNvPr>
          <p:cNvGrpSpPr/>
          <p:nvPr/>
        </p:nvGrpSpPr>
        <p:grpSpPr>
          <a:xfrm>
            <a:off x="880102" y="4768371"/>
            <a:ext cx="10431798" cy="624849"/>
            <a:chOff x="880102" y="3118475"/>
            <a:chExt cx="10431798" cy="624849"/>
          </a:xfrm>
        </p:grpSpPr>
        <p:pic>
          <p:nvPicPr>
            <p:cNvPr id="59" name="그림 58">
              <a:extLst>
                <a:ext uri="{FF2B5EF4-FFF2-40B4-BE49-F238E27FC236}">
                  <a16:creationId xmlns:a16="http://schemas.microsoft.com/office/drawing/2014/main" id="{8BFAF06F-B3B0-0BEB-679C-78B0F91AE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102" y="3118475"/>
              <a:ext cx="10431798" cy="624849"/>
            </a:xfrm>
            <a:prstGeom prst="rect">
              <a:avLst/>
            </a:prstGeom>
          </p:spPr>
        </p:pic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374FBBE7-AA55-8CBD-1779-9C89D5DED754}"/>
                </a:ext>
              </a:extLst>
            </p:cNvPr>
            <p:cNvSpPr/>
            <p:nvPr/>
          </p:nvSpPr>
          <p:spPr>
            <a:xfrm>
              <a:off x="880102" y="3118475"/>
              <a:ext cx="624849" cy="624849"/>
            </a:xfrm>
            <a:prstGeom prst="ellipse">
              <a:avLst/>
            </a:prstGeom>
            <a:solidFill>
              <a:srgbClr val="D0EDEB"/>
            </a:solidFill>
            <a:ln>
              <a:solidFill>
                <a:srgbClr val="A6D2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kumimoji="1" lang="en-US" altLang="ko-KR" sz="2400" dirty="0">
                  <a:solidFill>
                    <a:srgbClr val="333333"/>
                  </a:solidFill>
                  <a:latin typeface="Cafe24 Ssurround Bold" pitchFamily="2" charset="-127"/>
                  <a:ea typeface="Cafe24 Ssurround Bold" pitchFamily="2" charset="-127"/>
                  <a:cs typeface="Cafe24 Ssurround Bold" pitchFamily="2" charset="-127"/>
                </a:rPr>
                <a:t>3</a:t>
              </a:r>
              <a:endParaRPr kumimoji="1" lang="ko-KR" altLang="en-US" sz="24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683EB28-CEA9-2ACF-74B1-553117D5571A}"/>
                </a:ext>
              </a:extLst>
            </p:cNvPr>
            <p:cNvSpPr txBox="1"/>
            <p:nvPr/>
          </p:nvSpPr>
          <p:spPr>
            <a:xfrm>
              <a:off x="1622795" y="3236339"/>
              <a:ext cx="3865161" cy="400110"/>
            </a:xfrm>
            <a:prstGeom prst="rect">
              <a:avLst/>
            </a:prstGeom>
            <a:noFill/>
            <a:ln>
              <a:solidFill>
                <a:schemeClr val="bg1">
                  <a:alpha val="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solidFill>
                    <a:srgbClr val="333333"/>
                  </a:solidFill>
                  <a:latin typeface="Cafe24 Ssurround Bold" pitchFamily="2" charset="-127"/>
                  <a:ea typeface="Cafe24 Ssurround Bold" pitchFamily="2" charset="-127"/>
                  <a:cs typeface="Cafe24 Ssurround Bold" pitchFamily="2" charset="-127"/>
                </a:rPr>
                <a:t>3</a:t>
              </a:r>
              <a:r>
                <a:rPr lang="ko-KR" altLang="en-US" sz="2000" dirty="0">
                  <a:solidFill>
                    <a:srgbClr val="333333"/>
                  </a:solidFill>
                  <a:latin typeface="Cafe24 Ssurround Bold" pitchFamily="2" charset="-127"/>
                  <a:ea typeface="Cafe24 Ssurround Bold" pitchFamily="2" charset="-127"/>
                  <a:cs typeface="Cafe24 Ssurround Bold" pitchFamily="2" charset="-127"/>
                </a:rPr>
                <a:t>번 문항 텍스트를 작성해 주세요</a:t>
              </a:r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2790CA4C-D807-41A8-32D4-DBD1667CE3C7}"/>
              </a:ext>
            </a:extLst>
          </p:cNvPr>
          <p:cNvGrpSpPr/>
          <p:nvPr/>
        </p:nvGrpSpPr>
        <p:grpSpPr>
          <a:xfrm>
            <a:off x="880102" y="5593318"/>
            <a:ext cx="10431798" cy="624849"/>
            <a:chOff x="880102" y="3118475"/>
            <a:chExt cx="10431798" cy="624849"/>
          </a:xfrm>
        </p:grpSpPr>
        <p:pic>
          <p:nvPicPr>
            <p:cNvPr id="63" name="그림 62">
              <a:extLst>
                <a:ext uri="{FF2B5EF4-FFF2-40B4-BE49-F238E27FC236}">
                  <a16:creationId xmlns:a16="http://schemas.microsoft.com/office/drawing/2014/main" id="{E7880131-8BAC-1162-A29D-F61658C8B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102" y="3118475"/>
              <a:ext cx="10431798" cy="624849"/>
            </a:xfrm>
            <a:prstGeom prst="rect">
              <a:avLst/>
            </a:prstGeom>
          </p:spPr>
        </p:pic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6A766188-A85A-CC77-8BE7-CF5CFE76D91F}"/>
                </a:ext>
              </a:extLst>
            </p:cNvPr>
            <p:cNvSpPr/>
            <p:nvPr/>
          </p:nvSpPr>
          <p:spPr>
            <a:xfrm>
              <a:off x="880102" y="3118475"/>
              <a:ext cx="624849" cy="624849"/>
            </a:xfrm>
            <a:prstGeom prst="ellipse">
              <a:avLst/>
            </a:prstGeom>
            <a:solidFill>
              <a:srgbClr val="D0EDEB"/>
            </a:solidFill>
            <a:ln>
              <a:solidFill>
                <a:srgbClr val="A6D2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ctr"/>
              <a:r>
                <a:rPr kumimoji="1" lang="en-US" altLang="ko-KR" sz="2400" dirty="0">
                  <a:solidFill>
                    <a:srgbClr val="333333"/>
                  </a:solidFill>
                  <a:latin typeface="Cafe24 Ssurround Bold" pitchFamily="2" charset="-127"/>
                  <a:ea typeface="Cafe24 Ssurround Bold" pitchFamily="2" charset="-127"/>
                  <a:cs typeface="Cafe24 Ssurround Bold" pitchFamily="2" charset="-127"/>
                </a:rPr>
                <a:t>4</a:t>
              </a:r>
              <a:endParaRPr kumimoji="1" lang="ko-KR" altLang="en-US" sz="240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FD4A408-EDEE-A992-6A48-8CF50BF8800F}"/>
                </a:ext>
              </a:extLst>
            </p:cNvPr>
            <p:cNvSpPr txBox="1"/>
            <p:nvPr/>
          </p:nvSpPr>
          <p:spPr>
            <a:xfrm>
              <a:off x="1622795" y="3236339"/>
              <a:ext cx="3865161" cy="400110"/>
            </a:xfrm>
            <a:prstGeom prst="rect">
              <a:avLst/>
            </a:prstGeom>
            <a:noFill/>
            <a:ln>
              <a:solidFill>
                <a:schemeClr val="bg1">
                  <a:alpha val="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2000" dirty="0">
                  <a:solidFill>
                    <a:srgbClr val="333333"/>
                  </a:solidFill>
                  <a:latin typeface="Cafe24 Ssurround Bold" pitchFamily="2" charset="-127"/>
                  <a:ea typeface="Cafe24 Ssurround Bold" pitchFamily="2" charset="-127"/>
                  <a:cs typeface="Cafe24 Ssurround Bold" pitchFamily="2" charset="-127"/>
                </a:rPr>
                <a:t>4</a:t>
              </a:r>
              <a:r>
                <a:rPr lang="ko-KR" altLang="en-US" sz="2000" dirty="0">
                  <a:solidFill>
                    <a:srgbClr val="333333"/>
                  </a:solidFill>
                  <a:latin typeface="Cafe24 Ssurround Bold" pitchFamily="2" charset="-127"/>
                  <a:ea typeface="Cafe24 Ssurround Bold" pitchFamily="2" charset="-127"/>
                  <a:cs typeface="Cafe24 Ssurround Bold" pitchFamily="2" charset="-127"/>
                </a:rPr>
                <a:t>번 문항 텍스트를 작성해 주세요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9369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E4A158B-F7F7-2A26-16A3-AF07E9E13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12" y="826353"/>
            <a:ext cx="11357903" cy="70108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D71A8B62-F0E0-4746-9A79-629F9014276A}"/>
              </a:ext>
            </a:extLst>
          </p:cNvPr>
          <p:cNvSpPr/>
          <p:nvPr/>
        </p:nvSpPr>
        <p:spPr>
          <a:xfrm>
            <a:off x="302655" y="334851"/>
            <a:ext cx="1146218" cy="631063"/>
          </a:xfrm>
          <a:prstGeom prst="ellipse">
            <a:avLst/>
          </a:prstGeom>
          <a:solidFill>
            <a:srgbClr val="02A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400" dirty="0"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활동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59D383-9EC6-4F47-BA0B-C719434A445E}"/>
              </a:ext>
            </a:extLst>
          </p:cNvPr>
          <p:cNvSpPr txBox="1"/>
          <p:nvPr/>
        </p:nvSpPr>
        <p:spPr>
          <a:xfrm>
            <a:off x="1518546" y="431010"/>
            <a:ext cx="279275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spc="-60" dirty="0">
                <a:solidFill>
                  <a:srgbClr val="333333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단원 제목이 들어갑니다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4E78BF-0881-9246-880D-9D69909A6110}"/>
              </a:ext>
            </a:extLst>
          </p:cNvPr>
          <p:cNvSpPr txBox="1"/>
          <p:nvPr/>
        </p:nvSpPr>
        <p:spPr>
          <a:xfrm>
            <a:off x="10414659" y="431010"/>
            <a:ext cx="14610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교과서 </a:t>
            </a:r>
            <a:r>
              <a:rPr lang="en-US" altLang="ko-KR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00</a:t>
            </a:r>
            <a:r>
              <a:rPr lang="ko-KR" altLang="en-US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쪽</a:t>
            </a:r>
          </a:p>
        </p:txBody>
      </p:sp>
      <p:pic>
        <p:nvPicPr>
          <p:cNvPr id="12" name="그림 11" descr="핑크, 라일락, 포스트잇 노트, 종이 제품이(가) 표시된 사진&#10;&#10;자동 생성된 설명">
            <a:extLst>
              <a:ext uri="{FF2B5EF4-FFF2-40B4-BE49-F238E27FC236}">
                <a16:creationId xmlns:a16="http://schemas.microsoft.com/office/drawing/2014/main" id="{9F03E7AE-15F9-B474-1C13-D0105310F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14" y="1229293"/>
            <a:ext cx="1427100" cy="582359"/>
          </a:xfrm>
          <a:prstGeom prst="rect">
            <a:avLst/>
          </a:prstGeom>
        </p:spPr>
      </p:pic>
      <p:sp>
        <p:nvSpPr>
          <p:cNvPr id="26" name="자유형 25">
            <a:extLst>
              <a:ext uri="{FF2B5EF4-FFF2-40B4-BE49-F238E27FC236}">
                <a16:creationId xmlns:a16="http://schemas.microsoft.com/office/drawing/2014/main" id="{F1B3D2C2-724F-317D-4A99-22B679035751}"/>
              </a:ext>
            </a:extLst>
          </p:cNvPr>
          <p:cNvSpPr/>
          <p:nvPr/>
        </p:nvSpPr>
        <p:spPr>
          <a:xfrm>
            <a:off x="9385300" y="1025525"/>
            <a:ext cx="809625" cy="403225"/>
          </a:xfrm>
          <a:custGeom>
            <a:avLst/>
            <a:gdLst>
              <a:gd name="connsiteX0" fmla="*/ 107950 w 809625"/>
              <a:gd name="connsiteY0" fmla="*/ 41275 h 403225"/>
              <a:gd name="connsiteX1" fmla="*/ 368300 w 809625"/>
              <a:gd name="connsiteY1" fmla="*/ 0 h 403225"/>
              <a:gd name="connsiteX2" fmla="*/ 463550 w 809625"/>
              <a:gd name="connsiteY2" fmla="*/ 3175 h 403225"/>
              <a:gd name="connsiteX3" fmla="*/ 590550 w 809625"/>
              <a:gd name="connsiteY3" fmla="*/ 3175 h 403225"/>
              <a:gd name="connsiteX4" fmla="*/ 749300 w 809625"/>
              <a:gd name="connsiteY4" fmla="*/ 95250 h 403225"/>
              <a:gd name="connsiteX5" fmla="*/ 809625 w 809625"/>
              <a:gd name="connsiteY5" fmla="*/ 206375 h 403225"/>
              <a:gd name="connsiteX6" fmla="*/ 695325 w 809625"/>
              <a:gd name="connsiteY6" fmla="*/ 342900 h 403225"/>
              <a:gd name="connsiteX7" fmla="*/ 469900 w 809625"/>
              <a:gd name="connsiteY7" fmla="*/ 403225 h 403225"/>
              <a:gd name="connsiteX8" fmla="*/ 180975 w 809625"/>
              <a:gd name="connsiteY8" fmla="*/ 390525 h 403225"/>
              <a:gd name="connsiteX9" fmla="*/ 31750 w 809625"/>
              <a:gd name="connsiteY9" fmla="*/ 304800 h 403225"/>
              <a:gd name="connsiteX10" fmla="*/ 0 w 809625"/>
              <a:gd name="connsiteY10" fmla="*/ 250825 h 403225"/>
              <a:gd name="connsiteX11" fmla="*/ 9525 w 809625"/>
              <a:gd name="connsiteY11" fmla="*/ 168275 h 403225"/>
              <a:gd name="connsiteX12" fmla="*/ 22225 w 809625"/>
              <a:gd name="connsiteY12" fmla="*/ 146050 h 403225"/>
              <a:gd name="connsiteX13" fmla="*/ 107950 w 809625"/>
              <a:gd name="connsiteY13" fmla="*/ 41275 h 40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9625" h="403225">
                <a:moveTo>
                  <a:pt x="107950" y="41275"/>
                </a:moveTo>
                <a:lnTo>
                  <a:pt x="368300" y="0"/>
                </a:lnTo>
                <a:lnTo>
                  <a:pt x="463550" y="3175"/>
                </a:lnTo>
                <a:lnTo>
                  <a:pt x="590550" y="3175"/>
                </a:lnTo>
                <a:lnTo>
                  <a:pt x="749300" y="95250"/>
                </a:lnTo>
                <a:lnTo>
                  <a:pt x="809625" y="206375"/>
                </a:lnTo>
                <a:lnTo>
                  <a:pt x="695325" y="342900"/>
                </a:lnTo>
                <a:lnTo>
                  <a:pt x="469900" y="403225"/>
                </a:lnTo>
                <a:lnTo>
                  <a:pt x="180975" y="390525"/>
                </a:lnTo>
                <a:lnTo>
                  <a:pt x="31750" y="304800"/>
                </a:lnTo>
                <a:lnTo>
                  <a:pt x="0" y="250825"/>
                </a:lnTo>
                <a:lnTo>
                  <a:pt x="9525" y="168275"/>
                </a:lnTo>
                <a:lnTo>
                  <a:pt x="22225" y="146050"/>
                </a:lnTo>
                <a:lnTo>
                  <a:pt x="107950" y="41275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dirty="0">
                <a:solidFill>
                  <a:srgbClr val="999999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물음</a:t>
            </a:r>
            <a:r>
              <a:rPr kumimoji="1" lang="en-US" altLang="ko-KR" sz="1400" dirty="0">
                <a:solidFill>
                  <a:srgbClr val="999999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1</a:t>
            </a:r>
            <a:endParaRPr kumimoji="1" lang="ko-KR" altLang="en-US" sz="1400" dirty="0">
              <a:solidFill>
                <a:srgbClr val="999999"/>
              </a:solidFill>
              <a:latin typeface="Cafe24 Ssurround Bold" panose="020F0800000000000000" pitchFamily="34" charset="-127"/>
              <a:ea typeface="Cafe24 Ssurround Bold" panose="020F0800000000000000" pitchFamily="34" charset="-127"/>
            </a:endParaRPr>
          </a:p>
        </p:txBody>
      </p:sp>
      <p:sp>
        <p:nvSpPr>
          <p:cNvPr id="30" name="자유형 29">
            <a:extLst>
              <a:ext uri="{FF2B5EF4-FFF2-40B4-BE49-F238E27FC236}">
                <a16:creationId xmlns:a16="http://schemas.microsoft.com/office/drawing/2014/main" id="{8529674F-1D2D-5D44-D5DF-57D45322F595}"/>
              </a:ext>
            </a:extLst>
          </p:cNvPr>
          <p:cNvSpPr/>
          <p:nvPr/>
        </p:nvSpPr>
        <p:spPr>
          <a:xfrm>
            <a:off x="10252075" y="1025525"/>
            <a:ext cx="790575" cy="412750"/>
          </a:xfrm>
          <a:custGeom>
            <a:avLst/>
            <a:gdLst>
              <a:gd name="connsiteX0" fmla="*/ 0 w 790575"/>
              <a:gd name="connsiteY0" fmla="*/ 152400 h 412750"/>
              <a:gd name="connsiteX1" fmla="*/ 19050 w 790575"/>
              <a:gd name="connsiteY1" fmla="*/ 295275 h 412750"/>
              <a:gd name="connsiteX2" fmla="*/ 238125 w 790575"/>
              <a:gd name="connsiteY2" fmla="*/ 393700 h 412750"/>
              <a:gd name="connsiteX3" fmla="*/ 422275 w 790575"/>
              <a:gd name="connsiteY3" fmla="*/ 412750 h 412750"/>
              <a:gd name="connsiteX4" fmla="*/ 600075 w 790575"/>
              <a:gd name="connsiteY4" fmla="*/ 387350 h 412750"/>
              <a:gd name="connsiteX5" fmla="*/ 730250 w 790575"/>
              <a:gd name="connsiteY5" fmla="*/ 342900 h 412750"/>
              <a:gd name="connsiteX6" fmla="*/ 790575 w 790575"/>
              <a:gd name="connsiteY6" fmla="*/ 254000 h 412750"/>
              <a:gd name="connsiteX7" fmla="*/ 774700 w 790575"/>
              <a:gd name="connsiteY7" fmla="*/ 111125 h 412750"/>
              <a:gd name="connsiteX8" fmla="*/ 492125 w 790575"/>
              <a:gd name="connsiteY8" fmla="*/ 0 h 412750"/>
              <a:gd name="connsiteX9" fmla="*/ 168275 w 790575"/>
              <a:gd name="connsiteY9" fmla="*/ 19050 h 412750"/>
              <a:gd name="connsiteX10" fmla="*/ 0 w 790575"/>
              <a:gd name="connsiteY10" fmla="*/ 152400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0575" h="412750">
                <a:moveTo>
                  <a:pt x="0" y="152400"/>
                </a:moveTo>
                <a:lnTo>
                  <a:pt x="19050" y="295275"/>
                </a:lnTo>
                <a:lnTo>
                  <a:pt x="238125" y="393700"/>
                </a:lnTo>
                <a:lnTo>
                  <a:pt x="422275" y="412750"/>
                </a:lnTo>
                <a:lnTo>
                  <a:pt x="600075" y="387350"/>
                </a:lnTo>
                <a:lnTo>
                  <a:pt x="730250" y="342900"/>
                </a:lnTo>
                <a:lnTo>
                  <a:pt x="790575" y="254000"/>
                </a:lnTo>
                <a:lnTo>
                  <a:pt x="774700" y="111125"/>
                </a:lnTo>
                <a:lnTo>
                  <a:pt x="492125" y="0"/>
                </a:lnTo>
                <a:lnTo>
                  <a:pt x="168275" y="19050"/>
                </a:lnTo>
                <a:lnTo>
                  <a:pt x="0" y="152400"/>
                </a:lnTo>
                <a:close/>
              </a:path>
            </a:pathLst>
          </a:custGeom>
          <a:solidFill>
            <a:srgbClr val="BAECEC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물음</a:t>
            </a:r>
            <a:r>
              <a:rPr kumimoji="1" lang="en-US" altLang="ko-KR" sz="1400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2</a:t>
            </a:r>
            <a:endParaRPr kumimoji="1" lang="ko-KR" altLang="en-US" sz="1400" dirty="0">
              <a:solidFill>
                <a:srgbClr val="333333"/>
              </a:solidFill>
              <a:latin typeface="Cafe24 Ssurround Bold" panose="020F0800000000000000" pitchFamily="34" charset="-127"/>
              <a:ea typeface="Cafe24 Ssurround Bold" panose="020F0800000000000000" pitchFamily="34" charset="-127"/>
            </a:endParaRPr>
          </a:p>
        </p:txBody>
      </p:sp>
      <p:sp>
        <p:nvSpPr>
          <p:cNvPr id="31" name="자유형 30">
            <a:extLst>
              <a:ext uri="{FF2B5EF4-FFF2-40B4-BE49-F238E27FC236}">
                <a16:creationId xmlns:a16="http://schemas.microsoft.com/office/drawing/2014/main" id="{3FB001AC-158A-E730-9591-85E9F4D76FC4}"/>
              </a:ext>
            </a:extLst>
          </p:cNvPr>
          <p:cNvSpPr/>
          <p:nvPr/>
        </p:nvSpPr>
        <p:spPr>
          <a:xfrm>
            <a:off x="11095828" y="1027453"/>
            <a:ext cx="814648" cy="408986"/>
          </a:xfrm>
          <a:custGeom>
            <a:avLst/>
            <a:gdLst>
              <a:gd name="connsiteX0" fmla="*/ 123029 w 814648"/>
              <a:gd name="connsiteY0" fmla="*/ 46551 h 408986"/>
              <a:gd name="connsiteX1" fmla="*/ 13301 w 814648"/>
              <a:gd name="connsiteY1" fmla="*/ 156279 h 408986"/>
              <a:gd name="connsiteX2" fmla="*/ 0 w 814648"/>
              <a:gd name="connsiteY2" fmla="*/ 239407 h 408986"/>
              <a:gd name="connsiteX3" fmla="*/ 59852 w 814648"/>
              <a:gd name="connsiteY3" fmla="*/ 312559 h 408986"/>
              <a:gd name="connsiteX4" fmla="*/ 186205 w 814648"/>
              <a:gd name="connsiteY4" fmla="*/ 382386 h 408986"/>
              <a:gd name="connsiteX5" fmla="*/ 455538 w 814648"/>
              <a:gd name="connsiteY5" fmla="*/ 408986 h 408986"/>
              <a:gd name="connsiteX6" fmla="*/ 691619 w 814648"/>
              <a:gd name="connsiteY6" fmla="*/ 352460 h 408986"/>
              <a:gd name="connsiteX7" fmla="*/ 814648 w 814648"/>
              <a:gd name="connsiteY7" fmla="*/ 202831 h 408986"/>
              <a:gd name="connsiteX8" fmla="*/ 744821 w 814648"/>
              <a:gd name="connsiteY8" fmla="*/ 79802 h 408986"/>
              <a:gd name="connsiteX9" fmla="*/ 578566 w 814648"/>
              <a:gd name="connsiteY9" fmla="*/ 3325 h 408986"/>
              <a:gd name="connsiteX10" fmla="*/ 369085 w 814648"/>
              <a:gd name="connsiteY10" fmla="*/ 0 h 408986"/>
              <a:gd name="connsiteX11" fmla="*/ 123029 w 814648"/>
              <a:gd name="connsiteY11" fmla="*/ 46551 h 40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4648" h="408986">
                <a:moveTo>
                  <a:pt x="123029" y="46551"/>
                </a:moveTo>
                <a:lnTo>
                  <a:pt x="13301" y="156279"/>
                </a:lnTo>
                <a:lnTo>
                  <a:pt x="0" y="239407"/>
                </a:lnTo>
                <a:lnTo>
                  <a:pt x="59852" y="312559"/>
                </a:lnTo>
                <a:lnTo>
                  <a:pt x="186205" y="382386"/>
                </a:lnTo>
                <a:lnTo>
                  <a:pt x="455538" y="408986"/>
                </a:lnTo>
                <a:lnTo>
                  <a:pt x="691619" y="352460"/>
                </a:lnTo>
                <a:lnTo>
                  <a:pt x="814648" y="202831"/>
                </a:lnTo>
                <a:lnTo>
                  <a:pt x="744821" y="79802"/>
                </a:lnTo>
                <a:lnTo>
                  <a:pt x="578566" y="3325"/>
                </a:lnTo>
                <a:lnTo>
                  <a:pt x="369085" y="0"/>
                </a:lnTo>
                <a:lnTo>
                  <a:pt x="123029" y="4655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dirty="0">
                <a:solidFill>
                  <a:srgbClr val="999999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물음</a:t>
            </a:r>
            <a:r>
              <a:rPr kumimoji="1" lang="en-US" altLang="ko-KR" sz="1400" dirty="0">
                <a:solidFill>
                  <a:srgbClr val="999999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3</a:t>
            </a:r>
            <a:endParaRPr kumimoji="1" lang="ko-KR" altLang="en-US" sz="1400" dirty="0">
              <a:solidFill>
                <a:srgbClr val="999999"/>
              </a:solidFill>
              <a:latin typeface="Cafe24 Ssurround Bold" panose="020F0800000000000000" pitchFamily="34" charset="-127"/>
              <a:ea typeface="Cafe24 Ssurround Bold" panose="020F0800000000000000" pitchFamily="34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769626-45A5-B3B8-FC86-8E002F388756}"/>
              </a:ext>
            </a:extLst>
          </p:cNvPr>
          <p:cNvSpPr txBox="1"/>
          <p:nvPr/>
        </p:nvSpPr>
        <p:spPr>
          <a:xfrm rot="21142555">
            <a:off x="930689" y="1294216"/>
            <a:ext cx="72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pc="-50" dirty="0">
                <a:solidFill>
                  <a:schemeClr val="bg1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</a:rPr>
              <a:t>선 긋기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E7D2DF-C279-4277-D48D-F23110D66411}"/>
              </a:ext>
            </a:extLst>
          </p:cNvPr>
          <p:cNvSpPr txBox="1"/>
          <p:nvPr/>
        </p:nvSpPr>
        <p:spPr>
          <a:xfrm>
            <a:off x="762273" y="1638903"/>
            <a:ext cx="5181868" cy="62324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3000" spc="-120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  <a:cs typeface="Cafe24 Ssurround Bold" pitchFamily="2" charset="-127"/>
              </a:rPr>
              <a:t>맞는 카드를 찾아 연결해 보세요</a:t>
            </a:r>
            <a:r>
              <a:rPr lang="en-US" altLang="ko-KR" sz="3000" spc="-120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  <a:cs typeface="Cafe24 Ssurround Bold" pitchFamily="2" charset="-127"/>
              </a:rPr>
              <a:t>.</a:t>
            </a:r>
            <a:endParaRPr lang="ko-KR" altLang="en-US" sz="3000" spc="-120" dirty="0">
              <a:solidFill>
                <a:srgbClr val="333333"/>
              </a:solidFill>
              <a:latin typeface="Cafe24 Ssurround Bold" panose="020F0800000000000000" pitchFamily="34" charset="-127"/>
              <a:ea typeface="Cafe24 Ssurround Bold" panose="020F0800000000000000" pitchFamily="34" charset="-127"/>
              <a:cs typeface="Cafe24 Ssurround Bold" pitchFamily="2" charset="-127"/>
            </a:endParaRPr>
          </a:p>
        </p:txBody>
      </p:sp>
      <p:sp>
        <p:nvSpPr>
          <p:cNvPr id="4" name="모서리가 둥근 직사각형 3">
            <a:extLst>
              <a:ext uri="{FF2B5EF4-FFF2-40B4-BE49-F238E27FC236}">
                <a16:creationId xmlns:a16="http://schemas.microsoft.com/office/drawing/2014/main" id="{2B1F88A1-55A7-EDE8-07C8-8C6821789BEF}"/>
              </a:ext>
            </a:extLst>
          </p:cNvPr>
          <p:cNvSpPr/>
          <p:nvPr/>
        </p:nvSpPr>
        <p:spPr>
          <a:xfrm>
            <a:off x="1195227" y="2630184"/>
            <a:ext cx="2085654" cy="79881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999999"/>
            </a:solidFill>
          </a:ln>
          <a:effectLst>
            <a:outerShdw dist="38100" dir="5400000" sx="99714" sy="99714" algn="t" rotWithShape="0">
              <a:srgbClr val="999999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이미지</a:t>
            </a:r>
          </a:p>
        </p:txBody>
      </p:sp>
      <p:sp>
        <p:nvSpPr>
          <p:cNvPr id="10" name="모서리가 둥근 직사각형 9">
            <a:extLst>
              <a:ext uri="{FF2B5EF4-FFF2-40B4-BE49-F238E27FC236}">
                <a16:creationId xmlns:a16="http://schemas.microsoft.com/office/drawing/2014/main" id="{E1E873CB-D965-9DF3-8E98-7A7D2069605E}"/>
              </a:ext>
            </a:extLst>
          </p:cNvPr>
          <p:cNvSpPr/>
          <p:nvPr/>
        </p:nvSpPr>
        <p:spPr>
          <a:xfrm>
            <a:off x="8911119" y="2630184"/>
            <a:ext cx="2085654" cy="798816"/>
          </a:xfrm>
          <a:prstGeom prst="roundRect">
            <a:avLst/>
          </a:prstGeom>
          <a:solidFill>
            <a:srgbClr val="D0EDEB"/>
          </a:solidFill>
          <a:ln>
            <a:solidFill>
              <a:srgbClr val="96CBC7"/>
            </a:solidFill>
          </a:ln>
          <a:effectLst>
            <a:outerShdw dist="38100" dir="5400000" sx="99714" sy="99714" algn="t" rotWithShape="0">
              <a:srgbClr val="96CBC7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텍스트</a:t>
            </a:r>
          </a:p>
        </p:txBody>
      </p:sp>
      <p:sp>
        <p:nvSpPr>
          <p:cNvPr id="19" name="모서리가 둥근 직사각형 18">
            <a:extLst>
              <a:ext uri="{FF2B5EF4-FFF2-40B4-BE49-F238E27FC236}">
                <a16:creationId xmlns:a16="http://schemas.microsoft.com/office/drawing/2014/main" id="{D961C7D1-BE8C-9D54-740B-B7823B815403}"/>
              </a:ext>
            </a:extLst>
          </p:cNvPr>
          <p:cNvSpPr/>
          <p:nvPr/>
        </p:nvSpPr>
        <p:spPr>
          <a:xfrm>
            <a:off x="1195227" y="3623353"/>
            <a:ext cx="2085654" cy="79881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999999"/>
            </a:solidFill>
          </a:ln>
          <a:effectLst>
            <a:outerShdw dist="38100" dir="5400000" sx="99714" sy="99714" algn="t" rotWithShape="0">
              <a:srgbClr val="999999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이미지</a:t>
            </a:r>
          </a:p>
        </p:txBody>
      </p:sp>
      <p:sp>
        <p:nvSpPr>
          <p:cNvPr id="21" name="모서리가 둥근 직사각형 20">
            <a:extLst>
              <a:ext uri="{FF2B5EF4-FFF2-40B4-BE49-F238E27FC236}">
                <a16:creationId xmlns:a16="http://schemas.microsoft.com/office/drawing/2014/main" id="{13B40124-5698-12FB-2C29-C5B93001DA75}"/>
              </a:ext>
            </a:extLst>
          </p:cNvPr>
          <p:cNvSpPr/>
          <p:nvPr/>
        </p:nvSpPr>
        <p:spPr>
          <a:xfrm>
            <a:off x="8911119" y="3623353"/>
            <a:ext cx="2085654" cy="798816"/>
          </a:xfrm>
          <a:prstGeom prst="roundRect">
            <a:avLst/>
          </a:prstGeom>
          <a:solidFill>
            <a:srgbClr val="D0EDEB"/>
          </a:solidFill>
          <a:ln>
            <a:solidFill>
              <a:srgbClr val="96CBC7"/>
            </a:solidFill>
          </a:ln>
          <a:effectLst>
            <a:outerShdw dist="38100" dir="5400000" sx="99714" sy="99714" algn="t" rotWithShape="0">
              <a:srgbClr val="96CBC7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텍스트</a:t>
            </a:r>
          </a:p>
        </p:txBody>
      </p:sp>
      <p:sp>
        <p:nvSpPr>
          <p:cNvPr id="24" name="모서리가 둥근 직사각형 23">
            <a:extLst>
              <a:ext uri="{FF2B5EF4-FFF2-40B4-BE49-F238E27FC236}">
                <a16:creationId xmlns:a16="http://schemas.microsoft.com/office/drawing/2014/main" id="{C2B1FD8E-225A-D139-40A1-03BB053AACC6}"/>
              </a:ext>
            </a:extLst>
          </p:cNvPr>
          <p:cNvSpPr/>
          <p:nvPr/>
        </p:nvSpPr>
        <p:spPr>
          <a:xfrm>
            <a:off x="1195227" y="4616522"/>
            <a:ext cx="2085654" cy="79881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999999"/>
            </a:solidFill>
          </a:ln>
          <a:effectLst>
            <a:outerShdw dist="38100" dir="5400000" sx="99714" sy="99714" algn="t" rotWithShape="0">
              <a:srgbClr val="999999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이미지</a:t>
            </a:r>
          </a:p>
        </p:txBody>
      </p:sp>
      <p:sp>
        <p:nvSpPr>
          <p:cNvPr id="27" name="모서리가 둥근 직사각형 26">
            <a:extLst>
              <a:ext uri="{FF2B5EF4-FFF2-40B4-BE49-F238E27FC236}">
                <a16:creationId xmlns:a16="http://schemas.microsoft.com/office/drawing/2014/main" id="{D83893E6-927B-CC16-8319-7676059BD4C5}"/>
              </a:ext>
            </a:extLst>
          </p:cNvPr>
          <p:cNvSpPr/>
          <p:nvPr/>
        </p:nvSpPr>
        <p:spPr>
          <a:xfrm>
            <a:off x="8911119" y="4616522"/>
            <a:ext cx="2085654" cy="798816"/>
          </a:xfrm>
          <a:prstGeom prst="roundRect">
            <a:avLst/>
          </a:prstGeom>
          <a:solidFill>
            <a:srgbClr val="D0EDEB"/>
          </a:solidFill>
          <a:ln>
            <a:solidFill>
              <a:srgbClr val="96CBC7"/>
            </a:solidFill>
          </a:ln>
          <a:effectLst>
            <a:outerShdw dist="38100" dir="5400000" sx="99714" sy="99714" algn="t" rotWithShape="0">
              <a:srgbClr val="96CBC7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텍스트</a:t>
            </a:r>
          </a:p>
        </p:txBody>
      </p:sp>
      <p:sp>
        <p:nvSpPr>
          <p:cNvPr id="33" name="모서리가 둥근 직사각형 32">
            <a:extLst>
              <a:ext uri="{FF2B5EF4-FFF2-40B4-BE49-F238E27FC236}">
                <a16:creationId xmlns:a16="http://schemas.microsoft.com/office/drawing/2014/main" id="{9780A724-35FE-CBB8-9544-BCEFD6E5E1F7}"/>
              </a:ext>
            </a:extLst>
          </p:cNvPr>
          <p:cNvSpPr/>
          <p:nvPr/>
        </p:nvSpPr>
        <p:spPr>
          <a:xfrm>
            <a:off x="1195227" y="5609690"/>
            <a:ext cx="2085654" cy="79881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999999"/>
            </a:solidFill>
          </a:ln>
          <a:effectLst>
            <a:outerShdw dist="38100" dir="5400000" sx="99714" sy="99714" algn="t" rotWithShape="0">
              <a:srgbClr val="999999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이미지</a:t>
            </a:r>
          </a:p>
        </p:txBody>
      </p:sp>
      <p:sp>
        <p:nvSpPr>
          <p:cNvPr id="38" name="모서리가 둥근 직사각형 37">
            <a:extLst>
              <a:ext uri="{FF2B5EF4-FFF2-40B4-BE49-F238E27FC236}">
                <a16:creationId xmlns:a16="http://schemas.microsoft.com/office/drawing/2014/main" id="{916E349F-7D6B-BCE0-0058-BB5742ACFBCA}"/>
              </a:ext>
            </a:extLst>
          </p:cNvPr>
          <p:cNvSpPr/>
          <p:nvPr/>
        </p:nvSpPr>
        <p:spPr>
          <a:xfrm>
            <a:off x="8911119" y="5609690"/>
            <a:ext cx="2085654" cy="798816"/>
          </a:xfrm>
          <a:prstGeom prst="roundRect">
            <a:avLst/>
          </a:prstGeom>
          <a:solidFill>
            <a:srgbClr val="D0EDEB"/>
          </a:solidFill>
          <a:ln>
            <a:solidFill>
              <a:srgbClr val="96CBC7"/>
            </a:solidFill>
          </a:ln>
          <a:effectLst>
            <a:outerShdw dist="38100" dir="5400000" sx="99714" sy="99714" algn="t" rotWithShape="0">
              <a:srgbClr val="96CBC7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텍스트</a:t>
            </a:r>
          </a:p>
        </p:txBody>
      </p:sp>
      <p:cxnSp>
        <p:nvCxnSpPr>
          <p:cNvPr id="42" name="직선 연결선[R] 41">
            <a:extLst>
              <a:ext uri="{FF2B5EF4-FFF2-40B4-BE49-F238E27FC236}">
                <a16:creationId xmlns:a16="http://schemas.microsoft.com/office/drawing/2014/main" id="{103A5C9F-8E2A-3A01-E485-51F97086878E}"/>
              </a:ext>
            </a:extLst>
          </p:cNvPr>
          <p:cNvCxnSpPr>
            <a:cxnSpLocks/>
            <a:stCxn id="25" idx="6"/>
            <a:endCxn id="39" idx="2"/>
          </p:cNvCxnSpPr>
          <p:nvPr/>
        </p:nvCxnSpPr>
        <p:spPr>
          <a:xfrm>
            <a:off x="3633851" y="5027479"/>
            <a:ext cx="4924974" cy="965437"/>
          </a:xfrm>
          <a:prstGeom prst="line">
            <a:avLst/>
          </a:prstGeom>
          <a:ln w="25400" cap="rnd">
            <a:solidFill>
              <a:srgbClr val="DDDDD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[R] 49">
            <a:extLst>
              <a:ext uri="{FF2B5EF4-FFF2-40B4-BE49-F238E27FC236}">
                <a16:creationId xmlns:a16="http://schemas.microsoft.com/office/drawing/2014/main" id="{65C44483-550E-B2F2-5959-77A68C285F1C}"/>
              </a:ext>
            </a:extLst>
          </p:cNvPr>
          <p:cNvCxnSpPr>
            <a:cxnSpLocks/>
            <a:stCxn id="20" idx="6"/>
            <a:endCxn id="22" idx="2"/>
          </p:cNvCxnSpPr>
          <p:nvPr/>
        </p:nvCxnSpPr>
        <p:spPr>
          <a:xfrm>
            <a:off x="3634548" y="4022762"/>
            <a:ext cx="4922904" cy="0"/>
          </a:xfrm>
          <a:prstGeom prst="line">
            <a:avLst/>
          </a:prstGeom>
          <a:ln w="25400" cap="rnd">
            <a:solidFill>
              <a:srgbClr val="DDDDD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[R] 68">
            <a:extLst>
              <a:ext uri="{FF2B5EF4-FFF2-40B4-BE49-F238E27FC236}">
                <a16:creationId xmlns:a16="http://schemas.microsoft.com/office/drawing/2014/main" id="{4E1D907E-3860-FA65-283F-45ED6646EB2E}"/>
              </a:ext>
            </a:extLst>
          </p:cNvPr>
          <p:cNvCxnSpPr>
            <a:cxnSpLocks/>
            <a:stCxn id="9" idx="6"/>
            <a:endCxn id="29" idx="1"/>
          </p:cNvCxnSpPr>
          <p:nvPr/>
        </p:nvCxnSpPr>
        <p:spPr>
          <a:xfrm>
            <a:off x="3631167" y="3054852"/>
            <a:ext cx="4937084" cy="1916831"/>
          </a:xfrm>
          <a:prstGeom prst="line">
            <a:avLst/>
          </a:prstGeom>
          <a:ln w="25400" cap="rnd">
            <a:solidFill>
              <a:srgbClr val="DDDDD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>
            <a:extLst>
              <a:ext uri="{FF2B5EF4-FFF2-40B4-BE49-F238E27FC236}">
                <a16:creationId xmlns:a16="http://schemas.microsoft.com/office/drawing/2014/main" id="{B944325D-0394-02E2-A03C-79AE7EC3DAC4}"/>
              </a:ext>
            </a:extLst>
          </p:cNvPr>
          <p:cNvSpPr/>
          <p:nvPr/>
        </p:nvSpPr>
        <p:spPr>
          <a:xfrm rot="914796">
            <a:off x="3442447" y="2933542"/>
            <a:ext cx="192101" cy="192101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474069B4-F949-95DE-D4A5-FE98A3CF7C9D}"/>
              </a:ext>
            </a:extLst>
          </p:cNvPr>
          <p:cNvSpPr/>
          <p:nvPr/>
        </p:nvSpPr>
        <p:spPr>
          <a:xfrm>
            <a:off x="8557452" y="3926711"/>
            <a:ext cx="192101" cy="192101"/>
          </a:xfrm>
          <a:prstGeom prst="ellipse">
            <a:avLst/>
          </a:prstGeom>
          <a:solidFill>
            <a:srgbClr val="96CB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08B25A79-D37D-6427-23B9-D87FDD6D7430}"/>
              </a:ext>
            </a:extLst>
          </p:cNvPr>
          <p:cNvSpPr/>
          <p:nvPr/>
        </p:nvSpPr>
        <p:spPr>
          <a:xfrm rot="20545823">
            <a:off x="8557452" y="4919880"/>
            <a:ext cx="192101" cy="192101"/>
          </a:xfrm>
          <a:prstGeom prst="ellipse">
            <a:avLst/>
          </a:prstGeom>
          <a:solidFill>
            <a:srgbClr val="96CB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5AEAC81C-2778-6101-58B0-43A70FF2492E}"/>
              </a:ext>
            </a:extLst>
          </p:cNvPr>
          <p:cNvSpPr/>
          <p:nvPr/>
        </p:nvSpPr>
        <p:spPr>
          <a:xfrm rot="581968">
            <a:off x="8557452" y="5913048"/>
            <a:ext cx="192101" cy="192101"/>
          </a:xfrm>
          <a:prstGeom prst="ellipse">
            <a:avLst/>
          </a:prstGeom>
          <a:solidFill>
            <a:srgbClr val="96CB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A4133BA2-67FA-F122-A506-041C67E3ECFC}"/>
              </a:ext>
            </a:extLst>
          </p:cNvPr>
          <p:cNvSpPr/>
          <p:nvPr/>
        </p:nvSpPr>
        <p:spPr>
          <a:xfrm rot="414310">
            <a:off x="3442447" y="4919880"/>
            <a:ext cx="192101" cy="192101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1882AF75-BACD-643C-4574-A565D6242676}"/>
              </a:ext>
            </a:extLst>
          </p:cNvPr>
          <p:cNvSpPr/>
          <p:nvPr/>
        </p:nvSpPr>
        <p:spPr>
          <a:xfrm>
            <a:off x="3442447" y="3926711"/>
            <a:ext cx="192101" cy="192101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73" name="직선 연결선[R] 72">
            <a:extLst>
              <a:ext uri="{FF2B5EF4-FFF2-40B4-BE49-F238E27FC236}">
                <a16:creationId xmlns:a16="http://schemas.microsoft.com/office/drawing/2014/main" id="{084A550F-1B44-FD3E-0A2C-5393A0328548}"/>
              </a:ext>
            </a:extLst>
          </p:cNvPr>
          <p:cNvCxnSpPr>
            <a:cxnSpLocks/>
            <a:stCxn id="34" idx="7"/>
            <a:endCxn id="11" idx="2"/>
          </p:cNvCxnSpPr>
          <p:nvPr/>
        </p:nvCxnSpPr>
        <p:spPr>
          <a:xfrm flipV="1">
            <a:off x="3619836" y="3055073"/>
            <a:ext cx="4941057" cy="2902941"/>
          </a:xfrm>
          <a:prstGeom prst="line">
            <a:avLst/>
          </a:prstGeom>
          <a:ln w="25400" cap="rnd">
            <a:solidFill>
              <a:srgbClr val="02A39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>
            <a:extLst>
              <a:ext uri="{FF2B5EF4-FFF2-40B4-BE49-F238E27FC236}">
                <a16:creationId xmlns:a16="http://schemas.microsoft.com/office/drawing/2014/main" id="{076DB1D7-B3D1-B9A1-11D9-DE86579727DB}"/>
              </a:ext>
            </a:extLst>
          </p:cNvPr>
          <p:cNvSpPr/>
          <p:nvPr/>
        </p:nvSpPr>
        <p:spPr>
          <a:xfrm rot="20676992">
            <a:off x="8557452" y="2933542"/>
            <a:ext cx="192101" cy="192101"/>
          </a:xfrm>
          <a:prstGeom prst="ellipse">
            <a:avLst/>
          </a:prstGeom>
          <a:solidFill>
            <a:srgbClr val="96CB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E7CA931C-3C63-3991-32BB-4F12760E3DEF}"/>
              </a:ext>
            </a:extLst>
          </p:cNvPr>
          <p:cNvSpPr/>
          <p:nvPr/>
        </p:nvSpPr>
        <p:spPr>
          <a:xfrm rot="772163">
            <a:off x="3442447" y="5913048"/>
            <a:ext cx="192101" cy="192101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519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E4A158B-F7F7-2A26-16A3-AF07E9E13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12" y="826353"/>
            <a:ext cx="11357903" cy="70108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D71A8B62-F0E0-4746-9A79-629F9014276A}"/>
              </a:ext>
            </a:extLst>
          </p:cNvPr>
          <p:cNvSpPr/>
          <p:nvPr/>
        </p:nvSpPr>
        <p:spPr>
          <a:xfrm>
            <a:off x="302655" y="334851"/>
            <a:ext cx="1146218" cy="631063"/>
          </a:xfrm>
          <a:prstGeom prst="ellipse">
            <a:avLst/>
          </a:prstGeom>
          <a:solidFill>
            <a:srgbClr val="02A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400" dirty="0"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활동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59D383-9EC6-4F47-BA0B-C719434A445E}"/>
              </a:ext>
            </a:extLst>
          </p:cNvPr>
          <p:cNvSpPr txBox="1"/>
          <p:nvPr/>
        </p:nvSpPr>
        <p:spPr>
          <a:xfrm>
            <a:off x="1518546" y="431010"/>
            <a:ext cx="279275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spc="-60" dirty="0">
                <a:solidFill>
                  <a:srgbClr val="333333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단원 제목이 들어갑니다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4E78BF-0881-9246-880D-9D69909A6110}"/>
              </a:ext>
            </a:extLst>
          </p:cNvPr>
          <p:cNvSpPr txBox="1"/>
          <p:nvPr/>
        </p:nvSpPr>
        <p:spPr>
          <a:xfrm>
            <a:off x="10414659" y="431010"/>
            <a:ext cx="14610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교과서 </a:t>
            </a:r>
            <a:r>
              <a:rPr lang="en-US" altLang="ko-KR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00</a:t>
            </a:r>
            <a:r>
              <a:rPr lang="ko-KR" altLang="en-US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쪽</a:t>
            </a:r>
          </a:p>
        </p:txBody>
      </p:sp>
      <p:pic>
        <p:nvPicPr>
          <p:cNvPr id="12" name="그림 11" descr="핑크, 라일락, 포스트잇 노트, 종이 제품이(가) 표시된 사진&#10;&#10;자동 생성된 설명">
            <a:extLst>
              <a:ext uri="{FF2B5EF4-FFF2-40B4-BE49-F238E27FC236}">
                <a16:creationId xmlns:a16="http://schemas.microsoft.com/office/drawing/2014/main" id="{9F03E7AE-15F9-B474-1C13-D0105310F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214" y="1229293"/>
            <a:ext cx="1427100" cy="582359"/>
          </a:xfrm>
          <a:prstGeom prst="rect">
            <a:avLst/>
          </a:prstGeom>
        </p:spPr>
      </p:pic>
      <p:sp>
        <p:nvSpPr>
          <p:cNvPr id="26" name="자유형 25">
            <a:extLst>
              <a:ext uri="{FF2B5EF4-FFF2-40B4-BE49-F238E27FC236}">
                <a16:creationId xmlns:a16="http://schemas.microsoft.com/office/drawing/2014/main" id="{F1B3D2C2-724F-317D-4A99-22B679035751}"/>
              </a:ext>
            </a:extLst>
          </p:cNvPr>
          <p:cNvSpPr/>
          <p:nvPr/>
        </p:nvSpPr>
        <p:spPr>
          <a:xfrm>
            <a:off x="9385300" y="1025525"/>
            <a:ext cx="809625" cy="403225"/>
          </a:xfrm>
          <a:custGeom>
            <a:avLst/>
            <a:gdLst>
              <a:gd name="connsiteX0" fmla="*/ 107950 w 809625"/>
              <a:gd name="connsiteY0" fmla="*/ 41275 h 403225"/>
              <a:gd name="connsiteX1" fmla="*/ 368300 w 809625"/>
              <a:gd name="connsiteY1" fmla="*/ 0 h 403225"/>
              <a:gd name="connsiteX2" fmla="*/ 463550 w 809625"/>
              <a:gd name="connsiteY2" fmla="*/ 3175 h 403225"/>
              <a:gd name="connsiteX3" fmla="*/ 590550 w 809625"/>
              <a:gd name="connsiteY3" fmla="*/ 3175 h 403225"/>
              <a:gd name="connsiteX4" fmla="*/ 749300 w 809625"/>
              <a:gd name="connsiteY4" fmla="*/ 95250 h 403225"/>
              <a:gd name="connsiteX5" fmla="*/ 809625 w 809625"/>
              <a:gd name="connsiteY5" fmla="*/ 206375 h 403225"/>
              <a:gd name="connsiteX6" fmla="*/ 695325 w 809625"/>
              <a:gd name="connsiteY6" fmla="*/ 342900 h 403225"/>
              <a:gd name="connsiteX7" fmla="*/ 469900 w 809625"/>
              <a:gd name="connsiteY7" fmla="*/ 403225 h 403225"/>
              <a:gd name="connsiteX8" fmla="*/ 180975 w 809625"/>
              <a:gd name="connsiteY8" fmla="*/ 390525 h 403225"/>
              <a:gd name="connsiteX9" fmla="*/ 31750 w 809625"/>
              <a:gd name="connsiteY9" fmla="*/ 304800 h 403225"/>
              <a:gd name="connsiteX10" fmla="*/ 0 w 809625"/>
              <a:gd name="connsiteY10" fmla="*/ 250825 h 403225"/>
              <a:gd name="connsiteX11" fmla="*/ 9525 w 809625"/>
              <a:gd name="connsiteY11" fmla="*/ 168275 h 403225"/>
              <a:gd name="connsiteX12" fmla="*/ 22225 w 809625"/>
              <a:gd name="connsiteY12" fmla="*/ 146050 h 403225"/>
              <a:gd name="connsiteX13" fmla="*/ 107950 w 809625"/>
              <a:gd name="connsiteY13" fmla="*/ 41275 h 40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9625" h="403225">
                <a:moveTo>
                  <a:pt x="107950" y="41275"/>
                </a:moveTo>
                <a:lnTo>
                  <a:pt x="368300" y="0"/>
                </a:lnTo>
                <a:lnTo>
                  <a:pt x="463550" y="3175"/>
                </a:lnTo>
                <a:lnTo>
                  <a:pt x="590550" y="3175"/>
                </a:lnTo>
                <a:lnTo>
                  <a:pt x="749300" y="95250"/>
                </a:lnTo>
                <a:lnTo>
                  <a:pt x="809625" y="206375"/>
                </a:lnTo>
                <a:lnTo>
                  <a:pt x="695325" y="342900"/>
                </a:lnTo>
                <a:lnTo>
                  <a:pt x="469900" y="403225"/>
                </a:lnTo>
                <a:lnTo>
                  <a:pt x="180975" y="390525"/>
                </a:lnTo>
                <a:lnTo>
                  <a:pt x="31750" y="304800"/>
                </a:lnTo>
                <a:lnTo>
                  <a:pt x="0" y="250825"/>
                </a:lnTo>
                <a:lnTo>
                  <a:pt x="9525" y="168275"/>
                </a:lnTo>
                <a:lnTo>
                  <a:pt x="22225" y="146050"/>
                </a:lnTo>
                <a:lnTo>
                  <a:pt x="107950" y="41275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dirty="0">
                <a:solidFill>
                  <a:srgbClr val="999999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물음</a:t>
            </a:r>
            <a:r>
              <a:rPr kumimoji="1" lang="en-US" altLang="ko-KR" sz="1400" dirty="0">
                <a:solidFill>
                  <a:srgbClr val="999999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1</a:t>
            </a:r>
            <a:endParaRPr kumimoji="1" lang="ko-KR" altLang="en-US" sz="1400" dirty="0">
              <a:solidFill>
                <a:srgbClr val="999999"/>
              </a:solidFill>
              <a:latin typeface="Cafe24 Ssurround Bold" panose="020F0800000000000000" pitchFamily="34" charset="-127"/>
              <a:ea typeface="Cafe24 Ssurround Bold" panose="020F0800000000000000" pitchFamily="34" charset="-127"/>
            </a:endParaRPr>
          </a:p>
        </p:txBody>
      </p:sp>
      <p:sp>
        <p:nvSpPr>
          <p:cNvPr id="30" name="자유형 29">
            <a:extLst>
              <a:ext uri="{FF2B5EF4-FFF2-40B4-BE49-F238E27FC236}">
                <a16:creationId xmlns:a16="http://schemas.microsoft.com/office/drawing/2014/main" id="{8529674F-1D2D-5D44-D5DF-57D45322F595}"/>
              </a:ext>
            </a:extLst>
          </p:cNvPr>
          <p:cNvSpPr/>
          <p:nvPr/>
        </p:nvSpPr>
        <p:spPr>
          <a:xfrm>
            <a:off x="10252075" y="1025525"/>
            <a:ext cx="790575" cy="412750"/>
          </a:xfrm>
          <a:custGeom>
            <a:avLst/>
            <a:gdLst>
              <a:gd name="connsiteX0" fmla="*/ 0 w 790575"/>
              <a:gd name="connsiteY0" fmla="*/ 152400 h 412750"/>
              <a:gd name="connsiteX1" fmla="*/ 19050 w 790575"/>
              <a:gd name="connsiteY1" fmla="*/ 295275 h 412750"/>
              <a:gd name="connsiteX2" fmla="*/ 238125 w 790575"/>
              <a:gd name="connsiteY2" fmla="*/ 393700 h 412750"/>
              <a:gd name="connsiteX3" fmla="*/ 422275 w 790575"/>
              <a:gd name="connsiteY3" fmla="*/ 412750 h 412750"/>
              <a:gd name="connsiteX4" fmla="*/ 600075 w 790575"/>
              <a:gd name="connsiteY4" fmla="*/ 387350 h 412750"/>
              <a:gd name="connsiteX5" fmla="*/ 730250 w 790575"/>
              <a:gd name="connsiteY5" fmla="*/ 342900 h 412750"/>
              <a:gd name="connsiteX6" fmla="*/ 790575 w 790575"/>
              <a:gd name="connsiteY6" fmla="*/ 254000 h 412750"/>
              <a:gd name="connsiteX7" fmla="*/ 774700 w 790575"/>
              <a:gd name="connsiteY7" fmla="*/ 111125 h 412750"/>
              <a:gd name="connsiteX8" fmla="*/ 492125 w 790575"/>
              <a:gd name="connsiteY8" fmla="*/ 0 h 412750"/>
              <a:gd name="connsiteX9" fmla="*/ 168275 w 790575"/>
              <a:gd name="connsiteY9" fmla="*/ 19050 h 412750"/>
              <a:gd name="connsiteX10" fmla="*/ 0 w 790575"/>
              <a:gd name="connsiteY10" fmla="*/ 152400 h 41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0575" h="412750">
                <a:moveTo>
                  <a:pt x="0" y="152400"/>
                </a:moveTo>
                <a:lnTo>
                  <a:pt x="19050" y="295275"/>
                </a:lnTo>
                <a:lnTo>
                  <a:pt x="238125" y="393700"/>
                </a:lnTo>
                <a:lnTo>
                  <a:pt x="422275" y="412750"/>
                </a:lnTo>
                <a:lnTo>
                  <a:pt x="600075" y="387350"/>
                </a:lnTo>
                <a:lnTo>
                  <a:pt x="730250" y="342900"/>
                </a:lnTo>
                <a:lnTo>
                  <a:pt x="790575" y="254000"/>
                </a:lnTo>
                <a:lnTo>
                  <a:pt x="774700" y="111125"/>
                </a:lnTo>
                <a:lnTo>
                  <a:pt x="492125" y="0"/>
                </a:lnTo>
                <a:lnTo>
                  <a:pt x="168275" y="19050"/>
                </a:lnTo>
                <a:lnTo>
                  <a:pt x="0" y="1524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dirty="0">
                <a:solidFill>
                  <a:srgbClr val="999999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물음</a:t>
            </a:r>
            <a:r>
              <a:rPr kumimoji="1" lang="en-US" altLang="ko-KR" sz="1400" dirty="0">
                <a:solidFill>
                  <a:srgbClr val="999999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2</a:t>
            </a:r>
            <a:endParaRPr kumimoji="1" lang="ko-KR" altLang="en-US" sz="1400" dirty="0">
              <a:solidFill>
                <a:srgbClr val="999999"/>
              </a:solidFill>
              <a:latin typeface="Cafe24 Ssurround Bold" panose="020F0800000000000000" pitchFamily="34" charset="-127"/>
              <a:ea typeface="Cafe24 Ssurround Bold" panose="020F0800000000000000" pitchFamily="34" charset="-127"/>
            </a:endParaRPr>
          </a:p>
        </p:txBody>
      </p:sp>
      <p:sp>
        <p:nvSpPr>
          <p:cNvPr id="31" name="자유형 30">
            <a:extLst>
              <a:ext uri="{FF2B5EF4-FFF2-40B4-BE49-F238E27FC236}">
                <a16:creationId xmlns:a16="http://schemas.microsoft.com/office/drawing/2014/main" id="{3FB001AC-158A-E730-9591-85E9F4D76FC4}"/>
              </a:ext>
            </a:extLst>
          </p:cNvPr>
          <p:cNvSpPr/>
          <p:nvPr/>
        </p:nvSpPr>
        <p:spPr>
          <a:xfrm>
            <a:off x="11095828" y="1027453"/>
            <a:ext cx="814648" cy="408986"/>
          </a:xfrm>
          <a:custGeom>
            <a:avLst/>
            <a:gdLst>
              <a:gd name="connsiteX0" fmla="*/ 123029 w 814648"/>
              <a:gd name="connsiteY0" fmla="*/ 46551 h 408986"/>
              <a:gd name="connsiteX1" fmla="*/ 13301 w 814648"/>
              <a:gd name="connsiteY1" fmla="*/ 156279 h 408986"/>
              <a:gd name="connsiteX2" fmla="*/ 0 w 814648"/>
              <a:gd name="connsiteY2" fmla="*/ 239407 h 408986"/>
              <a:gd name="connsiteX3" fmla="*/ 59852 w 814648"/>
              <a:gd name="connsiteY3" fmla="*/ 312559 h 408986"/>
              <a:gd name="connsiteX4" fmla="*/ 186205 w 814648"/>
              <a:gd name="connsiteY4" fmla="*/ 382386 h 408986"/>
              <a:gd name="connsiteX5" fmla="*/ 455538 w 814648"/>
              <a:gd name="connsiteY5" fmla="*/ 408986 h 408986"/>
              <a:gd name="connsiteX6" fmla="*/ 691619 w 814648"/>
              <a:gd name="connsiteY6" fmla="*/ 352460 h 408986"/>
              <a:gd name="connsiteX7" fmla="*/ 814648 w 814648"/>
              <a:gd name="connsiteY7" fmla="*/ 202831 h 408986"/>
              <a:gd name="connsiteX8" fmla="*/ 744821 w 814648"/>
              <a:gd name="connsiteY8" fmla="*/ 79802 h 408986"/>
              <a:gd name="connsiteX9" fmla="*/ 578566 w 814648"/>
              <a:gd name="connsiteY9" fmla="*/ 3325 h 408986"/>
              <a:gd name="connsiteX10" fmla="*/ 369085 w 814648"/>
              <a:gd name="connsiteY10" fmla="*/ 0 h 408986"/>
              <a:gd name="connsiteX11" fmla="*/ 123029 w 814648"/>
              <a:gd name="connsiteY11" fmla="*/ 46551 h 40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4648" h="408986">
                <a:moveTo>
                  <a:pt x="123029" y="46551"/>
                </a:moveTo>
                <a:lnTo>
                  <a:pt x="13301" y="156279"/>
                </a:lnTo>
                <a:lnTo>
                  <a:pt x="0" y="239407"/>
                </a:lnTo>
                <a:lnTo>
                  <a:pt x="59852" y="312559"/>
                </a:lnTo>
                <a:lnTo>
                  <a:pt x="186205" y="382386"/>
                </a:lnTo>
                <a:lnTo>
                  <a:pt x="455538" y="408986"/>
                </a:lnTo>
                <a:lnTo>
                  <a:pt x="691619" y="352460"/>
                </a:lnTo>
                <a:lnTo>
                  <a:pt x="814648" y="202831"/>
                </a:lnTo>
                <a:lnTo>
                  <a:pt x="744821" y="79802"/>
                </a:lnTo>
                <a:lnTo>
                  <a:pt x="578566" y="3325"/>
                </a:lnTo>
                <a:lnTo>
                  <a:pt x="369085" y="0"/>
                </a:lnTo>
                <a:lnTo>
                  <a:pt x="123029" y="46551"/>
                </a:lnTo>
                <a:close/>
              </a:path>
            </a:pathLst>
          </a:custGeom>
          <a:solidFill>
            <a:srgbClr val="BAECEC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1400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물음</a:t>
            </a:r>
            <a:r>
              <a:rPr kumimoji="1" lang="en-US" altLang="ko-KR" sz="1400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3</a:t>
            </a:r>
            <a:endParaRPr kumimoji="1" lang="ko-KR" altLang="en-US" sz="1400" dirty="0">
              <a:solidFill>
                <a:srgbClr val="333333"/>
              </a:solidFill>
              <a:latin typeface="Cafe24 Ssurround Bold" panose="020F0800000000000000" pitchFamily="34" charset="-127"/>
              <a:ea typeface="Cafe24 Ssurround Bold" panose="020F0800000000000000" pitchFamily="34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769626-45A5-B3B8-FC86-8E002F388756}"/>
              </a:ext>
            </a:extLst>
          </p:cNvPr>
          <p:cNvSpPr txBox="1"/>
          <p:nvPr/>
        </p:nvSpPr>
        <p:spPr>
          <a:xfrm rot="21142555">
            <a:off x="766313" y="1294216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pc="-50" dirty="0">
                <a:solidFill>
                  <a:schemeClr val="bg1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</a:rPr>
              <a:t>빈칸 채우기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E7D2DF-C279-4277-D48D-F23110D66411}"/>
              </a:ext>
            </a:extLst>
          </p:cNvPr>
          <p:cNvSpPr txBox="1"/>
          <p:nvPr/>
        </p:nvSpPr>
        <p:spPr>
          <a:xfrm>
            <a:off x="762273" y="1638903"/>
            <a:ext cx="5552161" cy="62324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3000" spc="-120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  <a:cs typeface="Cafe24 Ssurround Bold" pitchFamily="2" charset="-127"/>
              </a:rPr>
              <a:t>빈칸에 들어갈 단어는 무엇일까요</a:t>
            </a:r>
            <a:r>
              <a:rPr lang="en-US" altLang="ko-KR" sz="3000" spc="-120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  <a:cs typeface="Cafe24 Ssurround Bold" pitchFamily="2" charset="-127"/>
              </a:rPr>
              <a:t>?</a:t>
            </a:r>
            <a:endParaRPr lang="ko-KR" altLang="en-US" sz="3000" spc="-120" dirty="0">
              <a:solidFill>
                <a:srgbClr val="333333"/>
              </a:solidFill>
              <a:latin typeface="Cafe24 Ssurround Bold" panose="020F0800000000000000" pitchFamily="34" charset="-127"/>
              <a:ea typeface="Cafe24 Ssurround Bold" panose="020F0800000000000000" pitchFamily="34" charset="-127"/>
              <a:cs typeface="Cafe24 Ssurround Bold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BEFA97-4DB8-8E16-6B38-81398AF24150}"/>
              </a:ext>
            </a:extLst>
          </p:cNvPr>
          <p:cNvSpPr txBox="1"/>
          <p:nvPr/>
        </p:nvSpPr>
        <p:spPr>
          <a:xfrm>
            <a:off x="1760519" y="3181456"/>
            <a:ext cx="8670963" cy="23637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ko-KR" altLang="en-US" sz="3600" spc="-12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문화유산이란</a:t>
            </a:r>
            <a:r>
              <a:rPr lang="en-US" altLang="ko-KR" sz="3600" spc="-12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,</a:t>
            </a:r>
            <a:r>
              <a:rPr lang="ko-KR" altLang="en-US" sz="3600" spc="-12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 옛날부터 전해 내려온 문화 중</a:t>
            </a:r>
            <a:endParaRPr lang="en-US" altLang="ko-KR" sz="3600" spc="-120" dirty="0">
              <a:solidFill>
                <a:srgbClr val="333333"/>
              </a:solidFill>
              <a:latin typeface="Cafe24 Ssurround Bold" pitchFamily="2" charset="-127"/>
              <a:ea typeface="Cafe24 Ssurround Bold" pitchFamily="2" charset="-127"/>
              <a:cs typeface="Cafe24 Ssurround Bold" pitchFamily="2" charset="-127"/>
            </a:endParaRPr>
          </a:p>
          <a:p>
            <a:pPr algn="ctr">
              <a:lnSpc>
                <a:spcPct val="140000"/>
              </a:lnSpc>
            </a:pPr>
            <a:r>
              <a:rPr lang="ko-KR" altLang="en-US" sz="3600" spc="-12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오늘 날 의미가 있고 다음 세대에 물려줄 만한</a:t>
            </a:r>
            <a:endParaRPr lang="en-US" altLang="ko-KR" sz="3600" spc="-120" dirty="0">
              <a:solidFill>
                <a:srgbClr val="333333"/>
              </a:solidFill>
              <a:latin typeface="Cafe24 Ssurround Bold" pitchFamily="2" charset="-127"/>
              <a:ea typeface="Cafe24 Ssurround Bold" pitchFamily="2" charset="-127"/>
              <a:cs typeface="Cafe24 Ssurround Bold" pitchFamily="2" charset="-127"/>
            </a:endParaRPr>
          </a:p>
          <a:p>
            <a:pPr algn="ctr">
              <a:lnSpc>
                <a:spcPct val="140000"/>
              </a:lnSpc>
            </a:pPr>
            <a:r>
              <a:rPr lang="ko-KR" altLang="en-US" sz="3600" spc="-12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                  가 있는 것이에요</a:t>
            </a:r>
            <a:r>
              <a:rPr lang="en-US" altLang="ko-KR" sz="3600" spc="-12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.</a:t>
            </a:r>
            <a:endParaRPr lang="ko-KR" altLang="en-US" sz="3600" spc="-120" dirty="0">
              <a:solidFill>
                <a:srgbClr val="333333"/>
              </a:solidFill>
              <a:latin typeface="Cafe24 Ssurround Bold" pitchFamily="2" charset="-127"/>
              <a:ea typeface="Cafe24 Ssurround Bold" pitchFamily="2" charset="-127"/>
              <a:cs typeface="Cafe24 Ssurround Bold" pitchFamily="2" charset="-127"/>
            </a:endParaRPr>
          </a:p>
        </p:txBody>
      </p:sp>
      <p:sp>
        <p:nvSpPr>
          <p:cNvPr id="5" name="모서리가 둥근 직사각형 4">
            <a:extLst>
              <a:ext uri="{FF2B5EF4-FFF2-40B4-BE49-F238E27FC236}">
                <a16:creationId xmlns:a16="http://schemas.microsoft.com/office/drawing/2014/main" id="{205AD3D8-F2C3-56B3-49EB-ED9E4159F774}"/>
              </a:ext>
            </a:extLst>
          </p:cNvPr>
          <p:cNvSpPr/>
          <p:nvPr/>
        </p:nvSpPr>
        <p:spPr>
          <a:xfrm>
            <a:off x="3638714" y="4829681"/>
            <a:ext cx="1791497" cy="672777"/>
          </a:xfrm>
          <a:prstGeom prst="roundRect">
            <a:avLst/>
          </a:prstGeom>
          <a:solidFill>
            <a:srgbClr val="FFDFEC"/>
          </a:solidFill>
          <a:ln>
            <a:solidFill>
              <a:srgbClr val="333333"/>
            </a:solidFill>
          </a:ln>
          <a:effectLst>
            <a:outerShdw dist="38100" dir="5400000" sx="99714" sy="99714" algn="t" rotWithShape="0">
              <a:srgbClr val="333333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2800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</a:rPr>
              <a:t>?</a:t>
            </a:r>
            <a:endParaRPr kumimoji="1" lang="ko-KR" altLang="en-US" sz="2800" dirty="0">
              <a:solidFill>
                <a:srgbClr val="333333"/>
              </a:solidFill>
              <a:latin typeface="Cafe24 Ssurround Bold" panose="020F0800000000000000" pitchFamily="34" charset="-127"/>
              <a:ea typeface="Cafe24 Ssurround Bold" panose="020F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0219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oogle Shape;112;p12">
            <a:extLst>
              <a:ext uri="{FF2B5EF4-FFF2-40B4-BE49-F238E27FC236}">
                <a16:creationId xmlns:a16="http://schemas.microsoft.com/office/drawing/2014/main" id="{9512647D-4EC7-FF4E-96B5-8523A144FE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4798032"/>
              </p:ext>
            </p:extLst>
          </p:nvPr>
        </p:nvGraphicFramePr>
        <p:xfrm>
          <a:off x="902933" y="2280120"/>
          <a:ext cx="10386135" cy="3811758"/>
        </p:xfrm>
        <a:graphic>
          <a:graphicData uri="http://schemas.openxmlformats.org/drawingml/2006/table">
            <a:tbl>
              <a:tblPr>
                <a:noFill/>
                <a:tableStyleId>{48B2C7E2-A159-42E0-ADCA-F4396E4A7F71}</a:tableStyleId>
              </a:tblPr>
              <a:tblGrid>
                <a:gridCol w="2077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7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7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7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7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892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0" dirty="0" err="1">
                          <a:solidFill>
                            <a:srgbClr val="333333"/>
                          </a:solidFill>
                          <a:latin typeface="Cafe24 Ssurround Bold" pitchFamily="2" charset="-127"/>
                          <a:ea typeface="Cafe24 Ssurround Bold" pitchFamily="2" charset="-127"/>
                          <a:cs typeface="Cafe24 Ssurround Bold" pitchFamily="2" charset="-127"/>
                          <a:sym typeface="DM Sans"/>
                        </a:rPr>
                        <a:t>월</a:t>
                      </a:r>
                      <a:endParaRPr sz="2400" b="0" dirty="0">
                        <a:solidFill>
                          <a:srgbClr val="333333"/>
                        </a:solidFill>
                        <a:latin typeface="Cafe24 Ssurround Bold" pitchFamily="2" charset="-127"/>
                        <a:ea typeface="Cafe24 Ssurround Bold" pitchFamily="2" charset="-127"/>
                        <a:cs typeface="Cafe24 Ssurround Bold" pitchFamily="2" charset="-127"/>
                        <a:sym typeface="DM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0" dirty="0" err="1">
                          <a:solidFill>
                            <a:srgbClr val="333333"/>
                          </a:solidFill>
                          <a:latin typeface="Cafe24 Ssurround Bold" pitchFamily="2" charset="-127"/>
                          <a:ea typeface="Cafe24 Ssurround Bold" pitchFamily="2" charset="-127"/>
                          <a:cs typeface="Cafe24 Ssurround Bold" pitchFamily="2" charset="-127"/>
                          <a:sym typeface="DM Sans"/>
                        </a:rPr>
                        <a:t>화</a:t>
                      </a:r>
                      <a:endParaRPr sz="2400" b="0" dirty="0">
                        <a:solidFill>
                          <a:srgbClr val="333333"/>
                        </a:solidFill>
                        <a:latin typeface="Cafe24 Ssurround Bold" pitchFamily="2" charset="-127"/>
                        <a:ea typeface="Cafe24 Ssurround Bold" pitchFamily="2" charset="-127"/>
                        <a:cs typeface="Cafe24 Ssurround Bold" pitchFamily="2" charset="-127"/>
                        <a:sym typeface="DM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0" dirty="0" err="1">
                          <a:solidFill>
                            <a:srgbClr val="333333"/>
                          </a:solidFill>
                          <a:latin typeface="Cafe24 Ssurround Bold" pitchFamily="2" charset="-127"/>
                          <a:ea typeface="Cafe24 Ssurround Bold" pitchFamily="2" charset="-127"/>
                          <a:cs typeface="Cafe24 Ssurround Bold" pitchFamily="2" charset="-127"/>
                          <a:sym typeface="DM Sans"/>
                        </a:rPr>
                        <a:t>수</a:t>
                      </a:r>
                      <a:endParaRPr sz="2400" b="0" dirty="0">
                        <a:solidFill>
                          <a:srgbClr val="333333"/>
                        </a:solidFill>
                        <a:latin typeface="Cafe24 Ssurround Bold" pitchFamily="2" charset="-127"/>
                        <a:ea typeface="Cafe24 Ssurround Bold" pitchFamily="2" charset="-127"/>
                        <a:cs typeface="Cafe24 Ssurround Bold" pitchFamily="2" charset="-127"/>
                        <a:sym typeface="DM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0" dirty="0" err="1">
                          <a:solidFill>
                            <a:srgbClr val="333333"/>
                          </a:solidFill>
                          <a:latin typeface="Cafe24 Ssurround Bold" pitchFamily="2" charset="-127"/>
                          <a:ea typeface="Cafe24 Ssurround Bold" pitchFamily="2" charset="-127"/>
                          <a:cs typeface="Cafe24 Ssurround Bold" pitchFamily="2" charset="-127"/>
                          <a:sym typeface="DM Sans"/>
                        </a:rPr>
                        <a:t>목</a:t>
                      </a:r>
                      <a:endParaRPr sz="2400" b="0" dirty="0">
                        <a:solidFill>
                          <a:srgbClr val="333333"/>
                        </a:solidFill>
                        <a:latin typeface="Cafe24 Ssurround Bold" pitchFamily="2" charset="-127"/>
                        <a:ea typeface="Cafe24 Ssurround Bold" pitchFamily="2" charset="-127"/>
                        <a:cs typeface="Cafe24 Ssurround Bold" pitchFamily="2" charset="-127"/>
                        <a:sym typeface="DM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8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-KR" altLang="en-US" sz="2400" b="0" dirty="0">
                          <a:solidFill>
                            <a:srgbClr val="333333"/>
                          </a:solidFill>
                          <a:latin typeface="Cafe24 Ssurround Bold" pitchFamily="2" charset="-127"/>
                          <a:ea typeface="Cafe24 Ssurround Bold" pitchFamily="2" charset="-127"/>
                          <a:cs typeface="Cafe24 Ssurround Bold" pitchFamily="2" charset="-127"/>
                          <a:sym typeface="DM Sans"/>
                        </a:rPr>
                        <a:t>금</a:t>
                      </a:r>
                      <a:endParaRPr sz="2400" b="0" dirty="0">
                        <a:solidFill>
                          <a:srgbClr val="333333"/>
                        </a:solidFill>
                        <a:latin typeface="Cafe24 Ssurround Bold" pitchFamily="2" charset="-127"/>
                        <a:ea typeface="Cafe24 Ssurround Bold" pitchFamily="2" charset="-127"/>
                        <a:cs typeface="Cafe24 Ssurround Bold" pitchFamily="2" charset="-127"/>
                        <a:sym typeface="DM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4278">
                <a:tc>
                  <a:txBody>
                    <a:bodyPr/>
                    <a:lstStyle/>
                    <a:p>
                      <a:pPr marL="3810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Tx/>
                        <a:buNone/>
                      </a:pPr>
                      <a:r>
                        <a:rPr lang="ko-KR" altLang="en-US" sz="1800" dirty="0">
                          <a:solidFill>
                            <a:srgbClr val="333333"/>
                          </a:solidFill>
                          <a:latin typeface="Cafe24 Ssurround Bold" panose="020F0800000000000000" pitchFamily="34" charset="-127"/>
                          <a:ea typeface="Cafe24 Ssurround Bold" panose="020F0800000000000000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dirty="0">
                        <a:solidFill>
                          <a:srgbClr val="333333"/>
                        </a:solidFill>
                        <a:latin typeface="Cafe24 Ssurround Bold" panose="020F0800000000000000" pitchFamily="34" charset="-127"/>
                        <a:ea typeface="Cafe24 Ssurround Bold" panose="020F0800000000000000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rgbClr val="333333"/>
                          </a:solidFill>
                          <a:latin typeface="Cafe24 Ssurround Bold" panose="020F0800000000000000" pitchFamily="34" charset="-127"/>
                          <a:ea typeface="Cafe24 Ssurround Bold" panose="020F0800000000000000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dirty="0">
                        <a:solidFill>
                          <a:srgbClr val="333333"/>
                        </a:solidFill>
                        <a:latin typeface="Cafe24 Ssurround Bold" panose="020F0800000000000000" pitchFamily="34" charset="-127"/>
                        <a:ea typeface="Cafe24 Ssurround Bold" panose="020F0800000000000000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rgbClr val="333333"/>
                          </a:solidFill>
                          <a:latin typeface="Cafe24 Ssurround Bold" panose="020F0800000000000000" pitchFamily="34" charset="-127"/>
                          <a:ea typeface="Cafe24 Ssurround Bold" panose="020F0800000000000000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dirty="0">
                        <a:solidFill>
                          <a:srgbClr val="333333"/>
                        </a:solidFill>
                        <a:latin typeface="Cafe24 Ssurround Bold" panose="020F0800000000000000" pitchFamily="34" charset="-127"/>
                        <a:ea typeface="Cafe24 Ssurround Bold" panose="020F0800000000000000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rgbClr val="333333"/>
                          </a:solidFill>
                          <a:latin typeface="Cafe24 Ssurround Bold" panose="020F0800000000000000" pitchFamily="34" charset="-127"/>
                          <a:ea typeface="Cafe24 Ssurround Bold" panose="020F0800000000000000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dirty="0">
                        <a:solidFill>
                          <a:srgbClr val="333333"/>
                        </a:solidFill>
                        <a:latin typeface="Cafe24 Ssurround Bold" panose="020F0800000000000000" pitchFamily="34" charset="-127"/>
                        <a:ea typeface="Cafe24 Ssurround Bold" panose="020F0800000000000000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rgbClr val="333333"/>
                          </a:solidFill>
                          <a:latin typeface="Cafe24 Ssurround Bold" panose="020F0800000000000000" pitchFamily="34" charset="-127"/>
                          <a:ea typeface="Cafe24 Ssurround Bold" panose="020F0800000000000000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dirty="0">
                        <a:solidFill>
                          <a:srgbClr val="333333"/>
                        </a:solidFill>
                        <a:latin typeface="Cafe24 Ssurround Bold" panose="020F0800000000000000" pitchFamily="34" charset="-127"/>
                        <a:ea typeface="Cafe24 Ssurround Bold" panose="020F0800000000000000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279">
                <a:tc>
                  <a:txBody>
                    <a:bodyPr/>
                    <a:lstStyle/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rgbClr val="333333"/>
                          </a:solidFill>
                          <a:latin typeface="Cafe24 Ssurround Bold" panose="020F0800000000000000" pitchFamily="34" charset="-127"/>
                          <a:ea typeface="Cafe24 Ssurround Bold" panose="020F0800000000000000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dirty="0">
                        <a:solidFill>
                          <a:srgbClr val="333333"/>
                        </a:solidFill>
                        <a:latin typeface="Cafe24 Ssurround Bold" panose="020F0800000000000000" pitchFamily="34" charset="-127"/>
                        <a:ea typeface="Cafe24 Ssurround Bold" panose="020F0800000000000000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rgbClr val="333333"/>
                          </a:solidFill>
                          <a:latin typeface="Cafe24 Ssurround Bold" panose="020F0800000000000000" pitchFamily="34" charset="-127"/>
                          <a:ea typeface="Cafe24 Ssurround Bold" panose="020F0800000000000000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dirty="0">
                        <a:solidFill>
                          <a:srgbClr val="333333"/>
                        </a:solidFill>
                        <a:latin typeface="Cafe24 Ssurround Bold" panose="020F0800000000000000" pitchFamily="34" charset="-127"/>
                        <a:ea typeface="Cafe24 Ssurround Bold" panose="020F0800000000000000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rgbClr val="333333"/>
                          </a:solidFill>
                          <a:latin typeface="Cafe24 Ssurround Bold" panose="020F0800000000000000" pitchFamily="34" charset="-127"/>
                          <a:ea typeface="Cafe24 Ssurround Bold" panose="020F0800000000000000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dirty="0">
                        <a:solidFill>
                          <a:srgbClr val="333333"/>
                        </a:solidFill>
                        <a:latin typeface="Cafe24 Ssurround Bold" panose="020F0800000000000000" pitchFamily="34" charset="-127"/>
                        <a:ea typeface="Cafe24 Ssurround Bold" panose="020F0800000000000000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rgbClr val="333333"/>
                          </a:solidFill>
                          <a:latin typeface="Cafe24 Ssurround Bold" panose="020F0800000000000000" pitchFamily="34" charset="-127"/>
                          <a:ea typeface="Cafe24 Ssurround Bold" panose="020F0800000000000000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dirty="0">
                        <a:solidFill>
                          <a:srgbClr val="333333"/>
                        </a:solidFill>
                        <a:latin typeface="Cafe24 Ssurround Bold" panose="020F0800000000000000" pitchFamily="34" charset="-127"/>
                        <a:ea typeface="Cafe24 Ssurround Bold" panose="020F0800000000000000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rgbClr val="333333"/>
                          </a:solidFill>
                          <a:latin typeface="Cafe24 Ssurround Bold" panose="020F0800000000000000" pitchFamily="34" charset="-127"/>
                          <a:ea typeface="Cafe24 Ssurround Bold" panose="020F0800000000000000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dirty="0">
                        <a:solidFill>
                          <a:srgbClr val="333333"/>
                        </a:solidFill>
                        <a:latin typeface="Cafe24 Ssurround Bold" panose="020F0800000000000000" pitchFamily="34" charset="-127"/>
                        <a:ea typeface="Cafe24 Ssurround Bold" panose="020F0800000000000000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207780"/>
                  </a:ext>
                </a:extLst>
              </a:tr>
              <a:tr h="1024278">
                <a:tc>
                  <a:txBody>
                    <a:bodyPr/>
                    <a:lstStyle/>
                    <a:p>
                      <a:pPr marL="381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rgbClr val="333333"/>
                          </a:solidFill>
                          <a:latin typeface="Cafe24 Ssurround Bold" panose="020F0800000000000000" pitchFamily="34" charset="-127"/>
                          <a:ea typeface="Cafe24 Ssurround Bold" panose="020F0800000000000000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dirty="0">
                        <a:solidFill>
                          <a:srgbClr val="333333"/>
                        </a:solidFill>
                        <a:latin typeface="Cafe24 Ssurround Bold" panose="020F0800000000000000" pitchFamily="34" charset="-127"/>
                        <a:ea typeface="Cafe24 Ssurround Bold" panose="020F0800000000000000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rgbClr val="333333"/>
                          </a:solidFill>
                          <a:latin typeface="Cafe24 Ssurround Bold" panose="020F0800000000000000" pitchFamily="34" charset="-127"/>
                          <a:ea typeface="Cafe24 Ssurround Bold" panose="020F0800000000000000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dirty="0">
                        <a:solidFill>
                          <a:srgbClr val="333333"/>
                        </a:solidFill>
                        <a:latin typeface="Cafe24 Ssurround Bold" panose="020F0800000000000000" pitchFamily="34" charset="-127"/>
                        <a:ea typeface="Cafe24 Ssurround Bold" panose="020F0800000000000000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rgbClr val="333333"/>
                          </a:solidFill>
                          <a:latin typeface="Cafe24 Ssurround Bold" panose="020F0800000000000000" pitchFamily="34" charset="-127"/>
                          <a:ea typeface="Cafe24 Ssurround Bold" panose="020F0800000000000000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dirty="0">
                        <a:solidFill>
                          <a:srgbClr val="333333"/>
                        </a:solidFill>
                        <a:latin typeface="Cafe24 Ssurround Bold" panose="020F0800000000000000" pitchFamily="34" charset="-127"/>
                        <a:ea typeface="Cafe24 Ssurround Bold" panose="020F0800000000000000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rgbClr val="333333"/>
                          </a:solidFill>
                          <a:latin typeface="Cafe24 Ssurround Bold" panose="020F0800000000000000" pitchFamily="34" charset="-127"/>
                          <a:ea typeface="Cafe24 Ssurround Bold" panose="020F0800000000000000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dirty="0">
                        <a:solidFill>
                          <a:srgbClr val="333333"/>
                        </a:solidFill>
                        <a:latin typeface="Cafe24 Ssurround Bold" panose="020F0800000000000000" pitchFamily="34" charset="-127"/>
                        <a:ea typeface="Cafe24 Ssurround Bold" panose="020F0800000000000000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rgbClr val="333333"/>
                          </a:solidFill>
                          <a:latin typeface="Cafe24 Ssurround Bold" panose="020F0800000000000000" pitchFamily="34" charset="-127"/>
                          <a:ea typeface="Cafe24 Ssurround Bold" panose="020F0800000000000000" pitchFamily="34" charset="-127"/>
                          <a:cs typeface="Nunito Sans"/>
                          <a:sym typeface="Nunito Sans"/>
                        </a:rPr>
                        <a:t>텍스트</a:t>
                      </a:r>
                      <a:endParaRPr lang="en-US" altLang="ko-KR" sz="1800" dirty="0">
                        <a:solidFill>
                          <a:srgbClr val="333333"/>
                        </a:solidFill>
                        <a:latin typeface="Cafe24 Ssurround Bold" panose="020F0800000000000000" pitchFamily="34" charset="-127"/>
                        <a:ea typeface="Cafe24 Ssurround Bold" panose="020F0800000000000000" pitchFamily="34" charset="-127"/>
                        <a:cs typeface="Nunito Sans"/>
                        <a:sym typeface="Nunito Sans"/>
                      </a:endParaRPr>
                    </a:p>
                  </a:txBody>
                  <a:tcPr marL="106208" marR="106208" marT="106208" marB="106208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24465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16557AD-F53E-13F9-B742-4239A0365750}"/>
              </a:ext>
            </a:extLst>
          </p:cNvPr>
          <p:cNvSpPr txBox="1"/>
          <p:nvPr/>
        </p:nvSpPr>
        <p:spPr>
          <a:xfrm>
            <a:off x="3292189" y="1318570"/>
            <a:ext cx="560762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ko-KR" altLang="en-US" sz="4800" spc="-15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학생들에게 보여줄 표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582643B-4ED5-12AF-35EF-3F923D7CE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12" y="826353"/>
            <a:ext cx="11357903" cy="70108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99D3FD6F-DE17-2677-F4B4-FD6580FE00FA}"/>
              </a:ext>
            </a:extLst>
          </p:cNvPr>
          <p:cNvSpPr/>
          <p:nvPr/>
        </p:nvSpPr>
        <p:spPr>
          <a:xfrm>
            <a:off x="302655" y="334851"/>
            <a:ext cx="1146218" cy="631063"/>
          </a:xfrm>
          <a:prstGeom prst="ellipse">
            <a:avLst/>
          </a:prstGeom>
          <a:solidFill>
            <a:srgbClr val="02A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400" dirty="0"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활동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91DDCC-29CF-C388-50E6-58D177311686}"/>
              </a:ext>
            </a:extLst>
          </p:cNvPr>
          <p:cNvSpPr txBox="1"/>
          <p:nvPr/>
        </p:nvSpPr>
        <p:spPr>
          <a:xfrm>
            <a:off x="1518546" y="431010"/>
            <a:ext cx="279275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spc="-60" dirty="0">
                <a:solidFill>
                  <a:srgbClr val="333333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단원 제목이 들어갑니다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AB12F3-61DD-0875-6EB5-276C89A4EAA7}"/>
              </a:ext>
            </a:extLst>
          </p:cNvPr>
          <p:cNvSpPr txBox="1"/>
          <p:nvPr/>
        </p:nvSpPr>
        <p:spPr>
          <a:xfrm>
            <a:off x="10414659" y="431010"/>
            <a:ext cx="14610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교과서 </a:t>
            </a:r>
            <a:r>
              <a:rPr lang="en-US" altLang="ko-KR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00</a:t>
            </a:r>
            <a:r>
              <a:rPr lang="ko-KR" altLang="en-US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1117620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원이(가) 표시된 사진&#10;&#10;자동 생성된 설명">
            <a:extLst>
              <a:ext uri="{FF2B5EF4-FFF2-40B4-BE49-F238E27FC236}">
                <a16:creationId xmlns:a16="http://schemas.microsoft.com/office/drawing/2014/main" id="{C7A717A9-A2B4-163D-620F-5805B7E9C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775" y="2612503"/>
            <a:ext cx="2581397" cy="2372325"/>
          </a:xfrm>
          <a:prstGeom prst="rect">
            <a:avLst/>
          </a:prstGeom>
        </p:spPr>
      </p:pic>
      <p:pic>
        <p:nvPicPr>
          <p:cNvPr id="23" name="그림 22" descr="원이(가) 표시된 사진&#10;&#10;자동 생성된 설명">
            <a:extLst>
              <a:ext uri="{FF2B5EF4-FFF2-40B4-BE49-F238E27FC236}">
                <a16:creationId xmlns:a16="http://schemas.microsoft.com/office/drawing/2014/main" id="{1C7FA04C-B5F9-2EF6-833E-CB72BC5D0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525" y="2518333"/>
            <a:ext cx="2300949" cy="2366033"/>
          </a:xfrm>
          <a:prstGeom prst="rect">
            <a:avLst/>
          </a:prstGeom>
        </p:spPr>
      </p:pic>
      <p:pic>
        <p:nvPicPr>
          <p:cNvPr id="25" name="그림 24" descr="원이(가) 표시된 사진&#10;&#10;자동 생성된 설명">
            <a:extLst>
              <a:ext uri="{FF2B5EF4-FFF2-40B4-BE49-F238E27FC236}">
                <a16:creationId xmlns:a16="http://schemas.microsoft.com/office/drawing/2014/main" id="{E07AC99A-2CB0-BFFA-129F-53CA1657C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4936" y="2585869"/>
            <a:ext cx="2371062" cy="2303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3D02A9-4601-1396-2273-2DFA9A3129C1}"/>
              </a:ext>
            </a:extLst>
          </p:cNvPr>
          <p:cNvSpPr txBox="1"/>
          <p:nvPr/>
        </p:nvSpPr>
        <p:spPr>
          <a:xfrm>
            <a:off x="3080591" y="1318570"/>
            <a:ext cx="603081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4800" spc="-15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3</a:t>
            </a:r>
            <a:r>
              <a:rPr kumimoji="1" lang="ko-KR" altLang="en-US" sz="4800" spc="-150" dirty="0">
                <a:solidFill>
                  <a:srgbClr val="333333"/>
                </a:solidFill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단 구성으로 보여주기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4587C21-A79F-D2AE-A8A2-C060120614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112" y="826353"/>
            <a:ext cx="11357903" cy="70108"/>
          </a:xfrm>
          <a:prstGeom prst="rect">
            <a:avLst/>
          </a:prstGeom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id="{B1298A3F-0A2D-7A92-206F-13AB01AF47D1}"/>
              </a:ext>
            </a:extLst>
          </p:cNvPr>
          <p:cNvSpPr/>
          <p:nvPr/>
        </p:nvSpPr>
        <p:spPr>
          <a:xfrm>
            <a:off x="302655" y="334851"/>
            <a:ext cx="1146218" cy="631063"/>
          </a:xfrm>
          <a:prstGeom prst="ellipse">
            <a:avLst/>
          </a:prstGeom>
          <a:solidFill>
            <a:srgbClr val="02A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400" dirty="0">
                <a:latin typeface="Cafe24 Ssurround Bold" pitchFamily="2" charset="-127"/>
                <a:ea typeface="Cafe24 Ssurround Bold" pitchFamily="2" charset="-127"/>
                <a:cs typeface="Cafe24 Ssurround Bold" pitchFamily="2" charset="-127"/>
              </a:rPr>
              <a:t>활동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9ACF44-7FAA-4CE3-3041-80F3A4E69455}"/>
              </a:ext>
            </a:extLst>
          </p:cNvPr>
          <p:cNvSpPr txBox="1"/>
          <p:nvPr/>
        </p:nvSpPr>
        <p:spPr>
          <a:xfrm>
            <a:off x="1518546" y="431010"/>
            <a:ext cx="279275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spc="-60" dirty="0">
                <a:solidFill>
                  <a:srgbClr val="333333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단원 제목이 들어갑니다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3744B5-0A3E-C6B4-8BFB-F748CE76DA2B}"/>
              </a:ext>
            </a:extLst>
          </p:cNvPr>
          <p:cNvSpPr txBox="1"/>
          <p:nvPr/>
        </p:nvSpPr>
        <p:spPr>
          <a:xfrm>
            <a:off x="10414659" y="431010"/>
            <a:ext cx="14610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교과서 </a:t>
            </a:r>
            <a:r>
              <a:rPr lang="en-US" altLang="ko-KR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00</a:t>
            </a:r>
            <a:r>
              <a:rPr lang="ko-KR" altLang="en-US" sz="2000" spc="-60" dirty="0">
                <a:solidFill>
                  <a:srgbClr val="666666"/>
                </a:solidFill>
                <a:latin typeface="Hakgyoansim Bunpil R" panose="02000503000000000000" pitchFamily="2" charset="-127"/>
                <a:ea typeface="Hakgyoansim Bunpil R" panose="02000503000000000000" pitchFamily="2" charset="-127"/>
                <a:cs typeface="Cafe24 Ssurround Bold" pitchFamily="2" charset="-127"/>
              </a:rPr>
              <a:t>쪽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1A79B5-EEA8-B40E-7CFA-4E96DB73788A}"/>
              </a:ext>
            </a:extLst>
          </p:cNvPr>
          <p:cNvSpPr txBox="1"/>
          <p:nvPr/>
        </p:nvSpPr>
        <p:spPr>
          <a:xfrm>
            <a:off x="1818489" y="3816779"/>
            <a:ext cx="163378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spc="-100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  <a:cs typeface="Cafe24 Ssurround Bold" pitchFamily="2" charset="-127"/>
              </a:rPr>
              <a:t>제목을 작성해</a:t>
            </a:r>
            <a:endParaRPr lang="en-US" altLang="ko-KR" sz="2000" spc="-100" dirty="0">
              <a:solidFill>
                <a:srgbClr val="333333"/>
              </a:solidFill>
              <a:latin typeface="Cafe24 Ssurround Bold" panose="020F0800000000000000" pitchFamily="34" charset="-127"/>
              <a:ea typeface="Cafe24 Ssurround Bold" panose="020F0800000000000000" pitchFamily="34" charset="-127"/>
              <a:cs typeface="Cafe24 Ssurround Bold" pitchFamily="2" charset="-127"/>
            </a:endParaRPr>
          </a:p>
          <a:p>
            <a:pPr algn="ctr"/>
            <a:r>
              <a:rPr lang="ko-KR" altLang="en-US" sz="2000" spc="-100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  <a:cs typeface="Cafe24 Ssurround Bold" pitchFamily="2" charset="-127"/>
              </a:rPr>
              <a:t>주세요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A72E71-2030-C897-B1FD-0A596909AF1F}"/>
              </a:ext>
            </a:extLst>
          </p:cNvPr>
          <p:cNvSpPr txBox="1"/>
          <p:nvPr/>
        </p:nvSpPr>
        <p:spPr>
          <a:xfrm>
            <a:off x="5279110" y="3816779"/>
            <a:ext cx="163378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spc="-100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  <a:cs typeface="Cafe24 Ssurround Bold" pitchFamily="2" charset="-127"/>
              </a:rPr>
              <a:t>제목을 작성해</a:t>
            </a:r>
            <a:endParaRPr lang="en-US" altLang="ko-KR" sz="2000" spc="-100" dirty="0">
              <a:solidFill>
                <a:srgbClr val="333333"/>
              </a:solidFill>
              <a:latin typeface="Cafe24 Ssurround Bold" panose="020F0800000000000000" pitchFamily="34" charset="-127"/>
              <a:ea typeface="Cafe24 Ssurround Bold" panose="020F0800000000000000" pitchFamily="34" charset="-127"/>
              <a:cs typeface="Cafe24 Ssurround Bold" pitchFamily="2" charset="-127"/>
            </a:endParaRPr>
          </a:p>
          <a:p>
            <a:pPr algn="ctr"/>
            <a:r>
              <a:rPr lang="ko-KR" altLang="en-US" sz="2000" spc="-100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  <a:cs typeface="Cafe24 Ssurround Bold" pitchFamily="2" charset="-127"/>
              </a:rPr>
              <a:t>주세요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5322BE-840C-4055-E2D9-DDFC0D495217}"/>
              </a:ext>
            </a:extLst>
          </p:cNvPr>
          <p:cNvSpPr txBox="1"/>
          <p:nvPr/>
        </p:nvSpPr>
        <p:spPr>
          <a:xfrm>
            <a:off x="8740777" y="3816779"/>
            <a:ext cx="163378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spc="-100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  <a:cs typeface="Cafe24 Ssurround Bold" pitchFamily="2" charset="-127"/>
              </a:rPr>
              <a:t>제목을 작성해</a:t>
            </a:r>
            <a:endParaRPr lang="en-US" altLang="ko-KR" sz="2000" spc="-100" dirty="0">
              <a:solidFill>
                <a:srgbClr val="333333"/>
              </a:solidFill>
              <a:latin typeface="Cafe24 Ssurround Bold" panose="020F0800000000000000" pitchFamily="34" charset="-127"/>
              <a:ea typeface="Cafe24 Ssurround Bold" panose="020F0800000000000000" pitchFamily="34" charset="-127"/>
              <a:cs typeface="Cafe24 Ssurround Bold" pitchFamily="2" charset="-127"/>
            </a:endParaRPr>
          </a:p>
          <a:p>
            <a:pPr algn="ctr"/>
            <a:r>
              <a:rPr lang="ko-KR" altLang="en-US" sz="2000" spc="-100" dirty="0">
                <a:solidFill>
                  <a:srgbClr val="333333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  <a:cs typeface="Cafe24 Ssurround Bold" pitchFamily="2" charset="-127"/>
              </a:rPr>
              <a:t>주세요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DA7BB8-8434-D2B2-C8EB-4C0FF2B642EC}"/>
              </a:ext>
            </a:extLst>
          </p:cNvPr>
          <p:cNvSpPr txBox="1"/>
          <p:nvPr/>
        </p:nvSpPr>
        <p:spPr>
          <a:xfrm>
            <a:off x="1326366" y="5112220"/>
            <a:ext cx="2618024" cy="6340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600" spc="-50" dirty="0">
                <a:solidFill>
                  <a:srgbClr val="666666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  <a:cs typeface="Cafe24 Ssurround Bold" pitchFamily="2" charset="-127"/>
              </a:rPr>
              <a:t>현재 페이지와 관련된 내용을</a:t>
            </a:r>
            <a:endParaRPr lang="en-US" altLang="ko-KR" sz="1600" spc="-50" dirty="0">
              <a:solidFill>
                <a:srgbClr val="666666"/>
              </a:solidFill>
              <a:latin typeface="Cafe24 Ssurround Bold" panose="020F0800000000000000" pitchFamily="34" charset="-127"/>
              <a:ea typeface="Cafe24 Ssurround Bold" panose="020F0800000000000000" pitchFamily="34" charset="-127"/>
              <a:cs typeface="Cafe24 Ssurround Bold" pitchFamily="2" charset="-127"/>
            </a:endParaRPr>
          </a:p>
          <a:p>
            <a:pPr algn="ctr">
              <a:lnSpc>
                <a:spcPct val="110000"/>
              </a:lnSpc>
            </a:pPr>
            <a:r>
              <a:rPr lang="ko-KR" altLang="en-US" sz="1600" spc="-50" dirty="0">
                <a:solidFill>
                  <a:srgbClr val="666666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  <a:cs typeface="Cafe24 Ssurround Bold" pitchFamily="2" charset="-127"/>
              </a:rPr>
              <a:t>작성해 주세요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104DCA-C8D5-14C4-4E44-C359B6586A2E}"/>
              </a:ext>
            </a:extLst>
          </p:cNvPr>
          <p:cNvSpPr txBox="1"/>
          <p:nvPr/>
        </p:nvSpPr>
        <p:spPr>
          <a:xfrm>
            <a:off x="4786988" y="5112220"/>
            <a:ext cx="2618024" cy="6340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600" spc="-50" dirty="0">
                <a:solidFill>
                  <a:srgbClr val="666666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  <a:cs typeface="Cafe24 Ssurround Bold" pitchFamily="2" charset="-127"/>
              </a:rPr>
              <a:t>현재 페이지와 관련된 내용을</a:t>
            </a:r>
            <a:endParaRPr lang="en-US" altLang="ko-KR" sz="1600" spc="-50" dirty="0">
              <a:solidFill>
                <a:srgbClr val="666666"/>
              </a:solidFill>
              <a:latin typeface="Cafe24 Ssurround Bold" panose="020F0800000000000000" pitchFamily="34" charset="-127"/>
              <a:ea typeface="Cafe24 Ssurround Bold" panose="020F0800000000000000" pitchFamily="34" charset="-127"/>
              <a:cs typeface="Cafe24 Ssurround Bold" pitchFamily="2" charset="-127"/>
            </a:endParaRPr>
          </a:p>
          <a:p>
            <a:pPr algn="ctr">
              <a:lnSpc>
                <a:spcPct val="110000"/>
              </a:lnSpc>
            </a:pPr>
            <a:r>
              <a:rPr lang="ko-KR" altLang="en-US" sz="1600" spc="-50" dirty="0">
                <a:solidFill>
                  <a:srgbClr val="666666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  <a:cs typeface="Cafe24 Ssurround Bold" pitchFamily="2" charset="-127"/>
              </a:rPr>
              <a:t>작성해 주세요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2631F0-8982-EDA5-F49D-B093131AA617}"/>
              </a:ext>
            </a:extLst>
          </p:cNvPr>
          <p:cNvSpPr txBox="1"/>
          <p:nvPr/>
        </p:nvSpPr>
        <p:spPr>
          <a:xfrm>
            <a:off x="8248655" y="5112220"/>
            <a:ext cx="2618024" cy="6340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600" spc="-50" dirty="0">
                <a:solidFill>
                  <a:srgbClr val="666666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  <a:cs typeface="Cafe24 Ssurround Bold" pitchFamily="2" charset="-127"/>
              </a:rPr>
              <a:t>현재 페이지와 관련된 내용을</a:t>
            </a:r>
            <a:endParaRPr lang="en-US" altLang="ko-KR" sz="1600" spc="-50" dirty="0">
              <a:solidFill>
                <a:srgbClr val="666666"/>
              </a:solidFill>
              <a:latin typeface="Cafe24 Ssurround Bold" panose="020F0800000000000000" pitchFamily="34" charset="-127"/>
              <a:ea typeface="Cafe24 Ssurround Bold" panose="020F0800000000000000" pitchFamily="34" charset="-127"/>
              <a:cs typeface="Cafe24 Ssurround Bold" pitchFamily="2" charset="-127"/>
            </a:endParaRPr>
          </a:p>
          <a:p>
            <a:pPr algn="ctr">
              <a:lnSpc>
                <a:spcPct val="110000"/>
              </a:lnSpc>
            </a:pPr>
            <a:r>
              <a:rPr lang="ko-KR" altLang="en-US" sz="1600" spc="-50" dirty="0">
                <a:solidFill>
                  <a:srgbClr val="666666"/>
                </a:solidFill>
                <a:latin typeface="Cafe24 Ssurround Bold" panose="020F0800000000000000" pitchFamily="34" charset="-127"/>
                <a:ea typeface="Cafe24 Ssurround Bold" panose="020F0800000000000000" pitchFamily="34" charset="-127"/>
                <a:cs typeface="Cafe24 Ssurround Bold" pitchFamily="2" charset="-127"/>
              </a:rPr>
              <a:t>작성해 주세요</a:t>
            </a:r>
          </a:p>
        </p:txBody>
      </p:sp>
      <p:pic>
        <p:nvPicPr>
          <p:cNvPr id="33" name="그림 32" descr="스크린샷, 직사각형, 디자인이(가) 표시된 사진&#10;&#10;자동 생성된 설명">
            <a:extLst>
              <a:ext uri="{FF2B5EF4-FFF2-40B4-BE49-F238E27FC236}">
                <a16:creationId xmlns:a16="http://schemas.microsoft.com/office/drawing/2014/main" id="{8BCE0118-49BC-374F-68F4-32030E4DA5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1378" y="3122893"/>
            <a:ext cx="508000" cy="508000"/>
          </a:xfrm>
          <a:prstGeom prst="rect">
            <a:avLst/>
          </a:prstGeom>
        </p:spPr>
      </p:pic>
      <p:pic>
        <p:nvPicPr>
          <p:cNvPr id="35" name="그림 34" descr="스크린샷, 다채로움, 디자인이(가) 표시된 사진&#10;&#10;자동 생성된 설명">
            <a:extLst>
              <a:ext uri="{FF2B5EF4-FFF2-40B4-BE49-F238E27FC236}">
                <a16:creationId xmlns:a16="http://schemas.microsoft.com/office/drawing/2014/main" id="{7C0CACBD-5646-9EE4-3A32-161EDE2E63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2000" y="3122893"/>
            <a:ext cx="508000" cy="508000"/>
          </a:xfrm>
          <a:prstGeom prst="rect">
            <a:avLst/>
          </a:prstGeom>
        </p:spPr>
      </p:pic>
      <p:pic>
        <p:nvPicPr>
          <p:cNvPr id="37" name="그림 36" descr="스크린샷, 디스플레이 장치, 멀티미디어, 화면이(가) 표시된 사진&#10;&#10;자동 생성된 설명">
            <a:extLst>
              <a:ext uri="{FF2B5EF4-FFF2-40B4-BE49-F238E27FC236}">
                <a16:creationId xmlns:a16="http://schemas.microsoft.com/office/drawing/2014/main" id="{53EA4DA7-83F5-C6C1-11CC-9402BD223B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03667" y="3122893"/>
            <a:ext cx="508000" cy="508000"/>
          </a:xfrm>
          <a:prstGeom prst="rect">
            <a:avLst/>
          </a:prstGeom>
        </p:spPr>
      </p:pic>
      <p:cxnSp>
        <p:nvCxnSpPr>
          <p:cNvPr id="38" name="직선 연결선[R] 37">
            <a:extLst>
              <a:ext uri="{FF2B5EF4-FFF2-40B4-BE49-F238E27FC236}">
                <a16:creationId xmlns:a16="http://schemas.microsoft.com/office/drawing/2014/main" id="{E5B05693-8AE9-E9F2-FB84-BD11D3A44729}"/>
              </a:ext>
            </a:extLst>
          </p:cNvPr>
          <p:cNvCxnSpPr>
            <a:cxnSpLocks/>
          </p:cNvCxnSpPr>
          <p:nvPr/>
        </p:nvCxnSpPr>
        <p:spPr>
          <a:xfrm>
            <a:off x="4021440" y="3588799"/>
            <a:ext cx="790259" cy="0"/>
          </a:xfrm>
          <a:prstGeom prst="line">
            <a:avLst/>
          </a:prstGeom>
          <a:ln w="34925" cap="rnd">
            <a:solidFill>
              <a:srgbClr val="3333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[R] 41">
            <a:extLst>
              <a:ext uri="{FF2B5EF4-FFF2-40B4-BE49-F238E27FC236}">
                <a16:creationId xmlns:a16="http://schemas.microsoft.com/office/drawing/2014/main" id="{D47586FF-3E48-4E6A-B9C2-25207EAB2282}"/>
              </a:ext>
            </a:extLst>
          </p:cNvPr>
          <p:cNvCxnSpPr>
            <a:cxnSpLocks/>
          </p:cNvCxnSpPr>
          <p:nvPr/>
        </p:nvCxnSpPr>
        <p:spPr>
          <a:xfrm>
            <a:off x="7403834" y="3588799"/>
            <a:ext cx="790259" cy="0"/>
          </a:xfrm>
          <a:prstGeom prst="line">
            <a:avLst/>
          </a:prstGeom>
          <a:ln w="34925" cap="rnd">
            <a:solidFill>
              <a:srgbClr val="3333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329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</TotalTime>
  <Words>564</Words>
  <Application>Microsoft Office PowerPoint</Application>
  <PresentationFormat>와이드스크린</PresentationFormat>
  <Paragraphs>181</Paragraphs>
  <Slides>13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Varela Round</vt:lpstr>
      <vt:lpstr>Wingdings</vt:lpstr>
      <vt:lpstr>Hakgyoansim Bunpil R</vt:lpstr>
      <vt:lpstr>맑은 고딕</vt:lpstr>
      <vt:lpstr>Cafe24 Ssurround Bold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digital planning</dc:title>
  <dc:creator>user</dc:creator>
  <cp:lastModifiedBy>박 누리</cp:lastModifiedBy>
  <cp:revision>48</cp:revision>
  <dcterms:modified xsi:type="dcterms:W3CDTF">2024-09-12T06:30:19Z</dcterms:modified>
</cp:coreProperties>
</file>