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51" r:id="rId1"/>
    <p:sldMasterId id="2147483866" r:id="rId2"/>
  </p:sldMasterIdLst>
  <p:notesMasterIdLst>
    <p:notesMasterId r:id="rId16"/>
  </p:notesMasterIdLst>
  <p:sldIdLst>
    <p:sldId id="1350" r:id="rId3"/>
    <p:sldId id="1351" r:id="rId4"/>
    <p:sldId id="1352" r:id="rId5"/>
    <p:sldId id="1353" r:id="rId6"/>
    <p:sldId id="1354" r:id="rId7"/>
    <p:sldId id="1355" r:id="rId8"/>
    <p:sldId id="1356" r:id="rId9"/>
    <p:sldId id="1343" r:id="rId10"/>
    <p:sldId id="1357" r:id="rId11"/>
    <p:sldId id="1338" r:id="rId12"/>
    <p:sldId id="1342" r:id="rId13"/>
    <p:sldId id="1349" r:id="rId14"/>
    <p:sldId id="1348" r:id="rId15"/>
  </p:sldIdLst>
  <p:sldSz cx="12192000" cy="6858000"/>
  <p:notesSz cx="6858000" cy="9144000"/>
  <p:embeddedFontLst>
    <p:embeddedFont>
      <p:font typeface="Elice DigitalBaeum" panose="020B0600000101010101" pitchFamily="50" charset="-127"/>
      <p:regular r:id="rId17"/>
      <p:bold r:id="rId18"/>
    </p:embeddedFont>
    <p:embeddedFont>
      <p:font typeface="Helvetica" panose="020B0604020202020204" pitchFamily="34" charset="0"/>
      <p:regular r:id="rId19"/>
      <p:bold r:id="rId20"/>
      <p:italic r:id="rId21"/>
      <p:boldItalic r:id="rId22"/>
    </p:embeddedFont>
    <p:embeddedFont>
      <p:font typeface="맑은 고딕" panose="020B0503020000020004" pitchFamily="50" charset="-127"/>
      <p:regular r:id="rId23"/>
      <p:bold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D0CD"/>
    <a:srgbClr val="FBD277"/>
    <a:srgbClr val="B3A4EE"/>
    <a:srgbClr val="333333"/>
    <a:srgbClr val="B4DF80"/>
    <a:srgbClr val="FFF8D8"/>
    <a:srgbClr val="666666"/>
    <a:srgbClr val="02A39F"/>
    <a:srgbClr val="ACE2E0"/>
    <a:srgbClr val="C0E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V>
        </a:tcBdr>
        <a:fill>
          <a:solidFill>
            <a:srgbClr val="FCFBF7"/>
          </a:solidFill>
        </a:fill>
      </a:tcStyle>
    </a:wholeTbl>
    <a:band2H>
      <a:tcTxStyle/>
      <a:tcStyle>
        <a:tcBdr/>
        <a:fill>
          <a:solidFill>
            <a:srgbClr val="FDFDFB"/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chemeClr val="accent1">
          <a:hueOff val="-2769230"/>
          <a:satOff val="-44827"/>
          <a:lumOff val="5686"/>
        </a:schemeClr>
      </a:tcTxStyle>
      <a:tcStyle>
        <a:tcBdr>
          <a:lef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Lato Bold"/>
          <a:ea typeface="Lato Bold"/>
          <a:cs typeface="Lato Bold"/>
        </a:font>
        <a:schemeClr val="accent1">
          <a:hueOff val="-2769230"/>
          <a:satOff val="-44827"/>
          <a:lumOff val="5686"/>
        </a:schemeClr>
      </a:tcTxStyle>
      <a:tcStyle>
        <a:tcBdr>
          <a:lef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Lato Bold"/>
          <a:ea typeface="Lato Bold"/>
          <a:cs typeface="Lato Bold"/>
        </a:font>
        <a:schemeClr val="accent1">
          <a:hueOff val="-2769230"/>
          <a:satOff val="-44827"/>
          <a:lumOff val="5686"/>
        </a:schemeClr>
      </a:tcTxStyle>
      <a:tcStyle>
        <a:tcBdr>
          <a:lef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V>
        </a:tcBdr>
        <a:fill>
          <a:solidFill>
            <a:srgbClr val="E8E6F2"/>
          </a:solidFill>
        </a:fill>
      </a:tcStyle>
    </a:wholeTbl>
    <a:band2H>
      <a:tcTxStyle/>
      <a:tcStyle>
        <a:tcBdr/>
        <a:fill>
          <a:solidFill>
            <a:srgbClr val="F4F3F9"/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chemeClr val="accent1">
          <a:hueOff val="-2769230"/>
          <a:satOff val="-44827"/>
          <a:lumOff val="5686"/>
        </a:schemeClr>
      </a:tcTxStyle>
      <a:tcStyle>
        <a:tcBdr>
          <a:lef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Lato Bold"/>
          <a:ea typeface="Lato Bold"/>
          <a:cs typeface="Lato Bold"/>
        </a:font>
        <a:schemeClr val="accent1">
          <a:hueOff val="-2769230"/>
          <a:satOff val="-44827"/>
          <a:lumOff val="5686"/>
        </a:schemeClr>
      </a:tcTxStyle>
      <a:tcStyle>
        <a:tcBdr>
          <a:lef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Lato Bold"/>
          <a:ea typeface="Lato Bold"/>
          <a:cs typeface="Lato Bold"/>
        </a:font>
        <a:schemeClr val="accent1">
          <a:hueOff val="-2769230"/>
          <a:satOff val="-44827"/>
          <a:lumOff val="5686"/>
        </a:schemeClr>
      </a:tcTxStyle>
      <a:tcStyle>
        <a:tcBdr>
          <a:lef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chemeClr val="accent1">
          <a:hueOff val="-2769230"/>
          <a:satOff val="-44827"/>
          <a:lumOff val="5686"/>
        </a:schemeClr>
      </a:tcTxStyle>
      <a:tcStyle>
        <a:tcBdr>
          <a:lef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Lato Bold"/>
          <a:ea typeface="Lato Bold"/>
          <a:cs typeface="Lato Bold"/>
        </a:font>
        <a:schemeClr val="accent1">
          <a:hueOff val="-2769230"/>
          <a:satOff val="-44827"/>
          <a:lumOff val="5686"/>
        </a:schemeClr>
      </a:tcTxStyle>
      <a:tcStyle>
        <a:tcBdr>
          <a:lef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Lato Bold"/>
          <a:ea typeface="Lato Bold"/>
          <a:cs typeface="Lato Bold"/>
        </a:font>
        <a:schemeClr val="accent1">
          <a:hueOff val="-2769230"/>
          <a:satOff val="-44827"/>
          <a:lumOff val="5686"/>
        </a:schemeClr>
      </a:tcTxStyle>
      <a:tcStyle>
        <a:tcBdr>
          <a:lef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1">
              <a:hueOff val="-2769230"/>
              <a:satOff val="-44827"/>
              <a:lumOff val="5686"/>
            </a:schemeClr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chemeClr val="accent1">
          <a:hueOff val="-2769230"/>
          <a:satOff val="-44827"/>
          <a:lumOff val="5686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2769230"/>
              <a:satOff val="-44827"/>
              <a:lumOff val="5686"/>
            </a:schemeClr>
          </a:solidFill>
        </a:fill>
      </a:tcStyle>
    </a:lastRow>
    <a:firstRow>
      <a:tcTxStyle b="on" i="off">
        <a:font>
          <a:latin typeface="Lato Bold"/>
          <a:ea typeface="Lato Bold"/>
          <a:cs typeface="Lato Bold"/>
        </a:font>
        <a:schemeClr val="accent1">
          <a:hueOff val="-2769230"/>
          <a:satOff val="-44827"/>
          <a:lumOff val="5686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chemeClr val="accent1">
          <a:hueOff val="-2769230"/>
          <a:satOff val="-44827"/>
          <a:lumOff val="5686"/>
        </a:schemeClr>
      </a:tcTxStyle>
      <a:tcStyle>
        <a:tcBdr>
          <a:lef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Lato Bold"/>
          <a:ea typeface="Lato Bold"/>
          <a:cs typeface="Lato Bold"/>
        </a:font>
        <a:schemeClr val="accent1">
          <a:hueOff val="-2769230"/>
          <a:satOff val="-44827"/>
          <a:lumOff val="5686"/>
        </a:schemeClr>
      </a:tcTxStyle>
      <a:tcStyle>
        <a:tcBdr>
          <a:lef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Lato Bold"/>
          <a:ea typeface="Lato Bold"/>
          <a:cs typeface="Lato Bold"/>
        </a:font>
        <a:schemeClr val="accent1">
          <a:hueOff val="-2769230"/>
          <a:satOff val="-44827"/>
          <a:lumOff val="5686"/>
        </a:schemeClr>
      </a:tcTxStyle>
      <a:tcStyle>
        <a:tcBdr>
          <a:lef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2769230"/>
                  <a:satOff val="-44827"/>
                  <a:lumOff val="5686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1">
              <a:hueOff val="-2769230"/>
              <a:satOff val="-44827"/>
              <a:lumOff val="5686"/>
            </a:schemeClr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2"/>
    <p:restoredTop sz="94694"/>
  </p:normalViewPr>
  <p:slideViewPr>
    <p:cSldViewPr snapToGrid="0" snapToObjects="1">
      <p:cViewPr varScale="1">
        <p:scale>
          <a:sx n="90" d="100"/>
          <a:sy n="90" d="100"/>
        </p:scale>
        <p:origin x="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B3A4EE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C5F-49D5-9810-7FCDCA82ED85}"/>
              </c:ext>
            </c:extLst>
          </c:dPt>
          <c:dPt>
            <c:idx val="1"/>
            <c:bubble3D val="0"/>
            <c:spPr>
              <a:solidFill>
                <a:srgbClr val="66D4F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C5F-49D5-9810-7FCDCA82ED85}"/>
              </c:ext>
            </c:extLst>
          </c:dPt>
          <c:dPt>
            <c:idx val="2"/>
            <c:bubble3D val="0"/>
            <c:spPr>
              <a:solidFill>
                <a:srgbClr val="B4DF8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C5F-49D5-9810-7FCDCA82ED85}"/>
              </c:ext>
            </c:extLst>
          </c:dPt>
          <c:dPt>
            <c:idx val="3"/>
            <c:bubble3D val="0"/>
            <c:spPr>
              <a:solidFill>
                <a:srgbClr val="FBD277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C5F-49D5-9810-7FCDCA82ED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latin typeface="Elice DigitalBaeum" panose="020B0600000101010101" pitchFamily="34" charset="-127"/>
                    <a:ea typeface="Elice DigitalBaeum" panose="020B0600000101010101" pitchFamily="34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</c:v>
                </c:pt>
                <c:pt idx="1">
                  <c:v>7</c:v>
                </c:pt>
                <c:pt idx="2">
                  <c:v>50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5F-49D5-9810-7FCDCA82ED8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B836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76-E64F-883F-87632F75FBAD}"/>
              </c:ext>
            </c:extLst>
          </c:dPt>
          <c:dPt>
            <c:idx val="1"/>
            <c:invertIfNegative val="0"/>
            <c:bubble3D val="0"/>
            <c:spPr>
              <a:solidFill>
                <a:srgbClr val="B3A4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76-E64F-883F-87632F75FBAD}"/>
              </c:ext>
            </c:extLst>
          </c:dPt>
          <c:dPt>
            <c:idx val="2"/>
            <c:invertIfNegative val="0"/>
            <c:bubble3D val="0"/>
            <c:spPr>
              <a:solidFill>
                <a:srgbClr val="65D5F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76-E64F-883F-87632F75FBAD}"/>
              </c:ext>
            </c:extLst>
          </c:dPt>
          <c:dPt>
            <c:idx val="3"/>
            <c:invertIfNegative val="0"/>
            <c:bubble3D val="0"/>
            <c:spPr>
              <a:solidFill>
                <a:srgbClr val="B4DF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4176-E64F-883F-87632F75FBA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rgbClr val="FFFFFF"/>
                      </a:solidFill>
                      <a:latin typeface="Elice DigitalBaeum" panose="020B0600000101010101" pitchFamily="34" charset="-127"/>
                      <a:ea typeface="Elice DigitalBaeum" panose="020B0600000101010101" pitchFamily="34" charset="-127"/>
                      <a:cs typeface="+mn-cs"/>
                    </a:defRPr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176-E64F-883F-87632F75FBA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rgbClr val="FFFFFF"/>
                      </a:solidFill>
                      <a:latin typeface="Elice DigitalBaeum" panose="020B0600000101010101" pitchFamily="34" charset="-127"/>
                      <a:ea typeface="Elice DigitalBaeum" panose="020B0600000101010101" pitchFamily="34" charset="-127"/>
                      <a:cs typeface="+mn-cs"/>
                    </a:defRPr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176-E64F-883F-87632F75FBA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rgbClr val="FFFFFF"/>
                      </a:solidFill>
                      <a:latin typeface="Elice DigitalBaeum" panose="020B0600000101010101" pitchFamily="34" charset="-127"/>
                      <a:ea typeface="Elice DigitalBaeum" panose="020B0600000101010101" pitchFamily="34" charset="-127"/>
                      <a:cs typeface="+mn-cs"/>
                    </a:defRPr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176-E64F-883F-87632F75FBA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rgbClr val="FFFFFF"/>
                      </a:solidFill>
                      <a:latin typeface="Elice DigitalBaeum" panose="020B0600000101010101" pitchFamily="34" charset="-127"/>
                      <a:ea typeface="Elice DigitalBaeum" panose="020B0600000101010101" pitchFamily="34" charset="-127"/>
                      <a:cs typeface="+mn-cs"/>
                    </a:defRPr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4176-E64F-883F-87632F75FB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lice DigitalBaeum" panose="020B0600000101010101" pitchFamily="34" charset="-127"/>
                    <a:ea typeface="Elice DigitalBaeum" panose="020B0600000101010101" pitchFamily="34" charset="-127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보기 1</c:v>
                </c:pt>
                <c:pt idx="1">
                  <c:v>보기 2</c:v>
                </c:pt>
                <c:pt idx="2">
                  <c:v>보기 3</c:v>
                </c:pt>
                <c:pt idx="3">
                  <c:v>보기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50</c:v>
                </c:pt>
                <c:pt idx="2">
                  <c:v>70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76-E64F-883F-87632F75FB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176-E64F-883F-87632F75FBA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176-E64F-883F-87632F75FBA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4176-E64F-883F-87632F75FBA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4176-E64F-883F-87632F75FB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lice DigitalBaeum OTF" panose="020B0600000101010101" pitchFamily="34" charset="-127"/>
                    <a:ea typeface="Elice DigitalBaeum OTF" panose="020B0600000101010101" pitchFamily="34" charset="-127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보기 1</c:v>
                </c:pt>
                <c:pt idx="1">
                  <c:v>보기 2</c:v>
                </c:pt>
                <c:pt idx="2">
                  <c:v>보기 3</c:v>
                </c:pt>
                <c:pt idx="3">
                  <c:v>보기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F-4176-E64F-883F-87632F75FBA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7"/>
        <c:overlap val="100"/>
        <c:axId val="2007477248"/>
        <c:axId val="1924295312"/>
      </c:barChart>
      <c:catAx>
        <c:axId val="200747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+mn-cs"/>
              </a:defRPr>
            </a:pPr>
            <a:endParaRPr lang="ko-KR"/>
          </a:p>
        </c:txPr>
        <c:crossAx val="1924295312"/>
        <c:crosses val="autoZero"/>
        <c:auto val="1"/>
        <c:lblAlgn val="ctr"/>
        <c:lblOffset val="100"/>
        <c:noMultiLvlLbl val="0"/>
      </c:catAx>
      <c:valAx>
        <c:axId val="19242953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lice DigitalBaeum OTF" panose="020B0600000101010101" pitchFamily="34" charset="-127"/>
                <a:ea typeface="Elice DigitalBaeum OTF" panose="020B0600000101010101" pitchFamily="34" charset="-127"/>
                <a:cs typeface="+mn-cs"/>
              </a:defRPr>
            </a:pPr>
            <a:endParaRPr lang="ko-KR"/>
          </a:p>
        </c:txPr>
        <c:crossAx val="2007477248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Elice DigitalBaeum OTF" panose="020B0600000101010101" pitchFamily="34" charset="-127"/>
          <a:ea typeface="Elice DigitalBaeum OTF" panose="020B0600000101010101" pitchFamily="34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"/>
      </a:defRPr>
    </a:lvl1pPr>
    <a:lvl2pPr indent="228600" latinLnBrk="0">
      <a:defRPr sz="1200">
        <a:latin typeface="+mn-lt"/>
        <a:ea typeface="+mn-ea"/>
        <a:cs typeface="+mn-cs"/>
        <a:sym typeface="Helvetica"/>
      </a:defRPr>
    </a:lvl2pPr>
    <a:lvl3pPr indent="457200" latinLnBrk="0">
      <a:defRPr sz="1200">
        <a:latin typeface="+mn-lt"/>
        <a:ea typeface="+mn-ea"/>
        <a:cs typeface="+mn-cs"/>
        <a:sym typeface="Helvetica"/>
      </a:defRPr>
    </a:lvl3pPr>
    <a:lvl4pPr indent="685800" latinLnBrk="0">
      <a:defRPr sz="1200">
        <a:latin typeface="+mn-lt"/>
        <a:ea typeface="+mn-ea"/>
        <a:cs typeface="+mn-cs"/>
        <a:sym typeface="Helvetica"/>
      </a:defRPr>
    </a:lvl4pPr>
    <a:lvl5pPr indent="914400" latinLnBrk="0">
      <a:defRPr sz="1200">
        <a:latin typeface="+mn-lt"/>
        <a:ea typeface="+mn-ea"/>
        <a:cs typeface="+mn-cs"/>
        <a:sym typeface="Helvetica"/>
      </a:defRPr>
    </a:lvl5pPr>
    <a:lvl6pPr indent="1143000" latinLnBrk="0">
      <a:defRPr sz="1200">
        <a:latin typeface="+mn-lt"/>
        <a:ea typeface="+mn-ea"/>
        <a:cs typeface="+mn-cs"/>
        <a:sym typeface="Helvetica"/>
      </a:defRPr>
    </a:lvl6pPr>
    <a:lvl7pPr indent="1371600" latinLnBrk="0">
      <a:defRPr sz="1200">
        <a:latin typeface="+mn-lt"/>
        <a:ea typeface="+mn-ea"/>
        <a:cs typeface="+mn-cs"/>
        <a:sym typeface="Helvetica"/>
      </a:defRPr>
    </a:lvl7pPr>
    <a:lvl8pPr indent="1600200" latinLnBrk="0">
      <a:defRPr sz="1200">
        <a:latin typeface="+mn-lt"/>
        <a:ea typeface="+mn-ea"/>
        <a:cs typeface="+mn-cs"/>
        <a:sym typeface="Helvetica"/>
      </a:defRPr>
    </a:lvl8pPr>
    <a:lvl9pPr indent="1828800" latinLnBrk="0">
      <a:defRPr sz="1200">
        <a:latin typeface="+mn-lt"/>
        <a:ea typeface="+mn-ea"/>
        <a:cs typeface="+mn-cs"/>
        <a:sym typeface="Helvetic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ü"/>
            </a:pPr>
            <a:r>
              <a:rPr kumimoji="1" lang="ko-KR" altLang="en-US" dirty="0"/>
              <a:t> </a:t>
            </a:r>
            <a:r>
              <a:rPr kumimoji="1" lang="ko-KR" altLang="en-US" dirty="0" err="1"/>
              <a:t>엘리스</a:t>
            </a:r>
            <a:r>
              <a:rPr kumimoji="1" lang="ko-KR" altLang="en-US" dirty="0"/>
              <a:t> 디지털 </a:t>
            </a:r>
            <a:r>
              <a:rPr kumimoji="1" lang="ko-KR" altLang="en-US" dirty="0" err="1"/>
              <a:t>배움체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" altLang="ko-KR" dirty="0"/>
              <a:t>https://</a:t>
            </a:r>
            <a:r>
              <a:rPr kumimoji="1" lang="en" altLang="ko-KR" dirty="0" err="1"/>
              <a:t>elice.io</a:t>
            </a:r>
            <a:r>
              <a:rPr kumimoji="1" lang="en" altLang="ko-KR" dirty="0"/>
              <a:t>/ko/</a:t>
            </a:r>
            <a:r>
              <a:rPr kumimoji="1" lang="en" altLang="ko-KR" dirty="0" err="1"/>
              <a:t>elice</a:t>
            </a:r>
            <a:r>
              <a:rPr kumimoji="1" lang="en" altLang="ko-KR" dirty="0"/>
              <a:t>/</a:t>
            </a:r>
            <a:r>
              <a:rPr kumimoji="1" lang="en" altLang="ko-KR" dirty="0" err="1"/>
              <a:t>brand#elice_digital_baeum</a:t>
            </a:r>
            <a:endParaRPr kumimoji="1" lang="en" altLang="ko-KR" dirty="0"/>
          </a:p>
        </p:txBody>
      </p:sp>
    </p:spTree>
    <p:extLst>
      <p:ext uri="{BB962C8B-B14F-4D97-AF65-F5344CB8AC3E}">
        <p14:creationId xmlns:p14="http://schemas.microsoft.com/office/powerpoint/2010/main" val="401316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970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5398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726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B329-F7E5-416D-882E-9F1B56A646DD}" type="datetimeFigureOut">
              <a:rPr lang="ko-KR" altLang="en-US" smtClean="0"/>
              <a:t>2024-09-12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4FBA-3C08-4BC4-918C-C460527617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09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B329-F7E5-416D-882E-9F1B56A646DD}" type="datetimeFigureOut">
              <a:rPr lang="ko-KR" altLang="en-US" smtClean="0"/>
              <a:t>2024-09-12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4FBA-3C08-4BC4-918C-C460527617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491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B329-F7E5-416D-882E-9F1B56A646DD}" type="datetimeFigureOut">
              <a:rPr lang="ko-KR" altLang="en-US" smtClean="0"/>
              <a:t>2024-09-12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4FBA-3C08-4BC4-918C-C460527617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2544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054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19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411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05A90EA-B37D-4FC2-853D-303415E4DA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3083" y="1285568"/>
            <a:ext cx="4286864" cy="4286864"/>
          </a:xfrm>
          <a:custGeom>
            <a:avLst/>
            <a:gdLst>
              <a:gd name="connsiteX0" fmla="*/ 2143432 w 4286864"/>
              <a:gd name="connsiteY0" fmla="*/ 0 h 4286864"/>
              <a:gd name="connsiteX1" fmla="*/ 4286864 w 4286864"/>
              <a:gd name="connsiteY1" fmla="*/ 2143432 h 4286864"/>
              <a:gd name="connsiteX2" fmla="*/ 2143432 w 4286864"/>
              <a:gd name="connsiteY2" fmla="*/ 4286864 h 4286864"/>
              <a:gd name="connsiteX3" fmla="*/ 0 w 4286864"/>
              <a:gd name="connsiteY3" fmla="*/ 2143432 h 4286864"/>
              <a:gd name="connsiteX4" fmla="*/ 2143432 w 4286864"/>
              <a:gd name="connsiteY4" fmla="*/ 0 h 428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6864" h="4286864">
                <a:moveTo>
                  <a:pt x="2143432" y="0"/>
                </a:moveTo>
                <a:cubicBezTo>
                  <a:pt x="3327217" y="0"/>
                  <a:pt x="4286864" y="959647"/>
                  <a:pt x="4286864" y="2143432"/>
                </a:cubicBezTo>
                <a:cubicBezTo>
                  <a:pt x="4286864" y="3327217"/>
                  <a:pt x="3327217" y="4286864"/>
                  <a:pt x="2143432" y="4286864"/>
                </a:cubicBezTo>
                <a:cubicBezTo>
                  <a:pt x="959647" y="4286864"/>
                  <a:pt x="0" y="3327217"/>
                  <a:pt x="0" y="2143432"/>
                </a:cubicBezTo>
                <a:cubicBezTo>
                  <a:pt x="0" y="959647"/>
                  <a:pt x="959647" y="0"/>
                  <a:pt x="214343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45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424481-CF6A-396A-8B50-76E751347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8A271C5-6087-66F3-C0C3-F55E25400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B73ED29-DC11-08EF-3BAA-660861D2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422F-9EB6-374F-B86C-556F23111AD5}" type="datetimeFigureOut">
              <a:rPr kumimoji="1" lang="ko-KR" altLang="en-US" smtClean="0"/>
              <a:t>2024-09-12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3EC4DD-7D17-36ED-8272-2BE10018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C2F438-88EC-B0C3-C9DA-1DF3DD2DD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7027140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80E5E1-B70A-C956-F0AD-E340C81FC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00507AB-1992-2D81-57F5-4954E189D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B3D8D7-B2DA-07A1-1B7A-7AACEC3C1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422F-9EB6-374F-B86C-556F23111AD5}" type="datetimeFigureOut">
              <a:rPr kumimoji="1" lang="ko-KR" altLang="en-US" smtClean="0"/>
              <a:t>2024-09-12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14EE99-CB11-1870-7967-9197F43D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7A405F-9F0E-04F1-4181-515103908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4001554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F00D60-BB2F-E9D9-739E-40C4F8322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A6608A-BE6E-EA40-3A6E-98A149584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88C3D7-DEDA-F9C8-7B28-0CC38D680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422F-9EB6-374F-B86C-556F23111AD5}" type="datetimeFigureOut">
              <a:rPr kumimoji="1" lang="ko-KR" altLang="en-US" smtClean="0"/>
              <a:t>2024-09-12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D5F6CFC-FED4-258F-8D69-6E3DFCEC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91B752F-A7E8-941D-0D41-F48C911C4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898327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41D28A-B370-3CA0-D9D2-FE15AE91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F0BC4D-8481-83C5-B9B2-4DBF9EF41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7911B8A-E479-710F-0765-C75BB6936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353B63F-C1DA-A06A-117E-86CA87ED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422F-9EB6-374F-B86C-556F23111AD5}" type="datetimeFigureOut">
              <a:rPr kumimoji="1" lang="ko-KR" altLang="en-US" smtClean="0"/>
              <a:t>2024-09-12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2537628-0157-414B-A66D-D3C5A4E1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5603EFB-7DDF-9BF6-F533-D596B087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157605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B329-F7E5-416D-882E-9F1B56A646DD}" type="datetimeFigureOut">
              <a:rPr lang="ko-KR" altLang="en-US" smtClean="0"/>
              <a:t>2024-09-12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4FBA-3C08-4BC4-918C-C460527617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4436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A0E937-2E08-6EE4-8CF1-5C51C0827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149003D-FC86-50C0-47E3-7016C627C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3FC7F23-235A-5A3F-6164-4570FFD90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B8D0460-DE71-1014-BE52-8A8AAF4F9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5864291-1EE0-0A5A-C7BF-7380533BA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A236D3B-1FFA-CA18-1A11-1FB34779E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422F-9EB6-374F-B86C-556F23111AD5}" type="datetimeFigureOut">
              <a:rPr kumimoji="1" lang="ko-KR" altLang="en-US" smtClean="0"/>
              <a:t>2024-09-12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F44044A-C24B-1E86-9E56-88505DD97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D0D8878-3A0D-C132-7D1C-811D47C5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761954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97A502-1CB7-E309-7F4E-530A42088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35111D7-2FD3-6039-3C60-ABAE7CC5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422F-9EB6-374F-B86C-556F23111AD5}" type="datetimeFigureOut">
              <a:rPr kumimoji="1" lang="ko-KR" altLang="en-US" smtClean="0"/>
              <a:t>2024-09-12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3088940-52C5-FAE7-A49A-85BBDC926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C0B8028-4951-B4F6-CDC5-39C1CE67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0604165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434A9E7-0679-304C-296F-6A2A8CC0E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422F-9EB6-374F-B86C-556F23111AD5}" type="datetimeFigureOut">
              <a:rPr kumimoji="1" lang="ko-KR" altLang="en-US" smtClean="0"/>
              <a:t>2024-09-12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8A74675-96B0-CEDA-94EF-53C03682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7D5A2DF-DE48-8707-AF96-9C532A02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6391407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CB1792-6497-FAF6-8B45-D89B0073B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DFDB92-23AB-F00A-8152-6D4D50A7F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BB1E20A-E0C1-AE8F-BD13-79CB89F74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116E761-EEE1-6A3C-7430-E3275B70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422F-9EB6-374F-B86C-556F23111AD5}" type="datetimeFigureOut">
              <a:rPr kumimoji="1" lang="ko-KR" altLang="en-US" smtClean="0"/>
              <a:t>2024-09-12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60B3B0-47CC-8785-6F24-47A20E221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21811B2-0E82-DE80-1C6A-0640BF63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56858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6DD9C2-9C33-8A3F-2F1E-2CD7F46CE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079209C-2E46-F28F-D28E-20CB9FB1D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40E99B5-982B-85A7-DBAC-CCCF56B75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92E9F02-8CA8-F926-99E8-AEA296B1F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422F-9EB6-374F-B86C-556F23111AD5}" type="datetimeFigureOut">
              <a:rPr kumimoji="1" lang="ko-KR" altLang="en-US" smtClean="0"/>
              <a:t>2024-09-12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3B1E338-FC36-0ECC-D521-CCBC0C90E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096FC-67A3-A463-3A48-E08443AE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7230096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2BB59B-B356-D260-23B3-A9B5BFD50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66DE363-15E6-76D1-2B2E-D12421F55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5973789-2573-F48F-586D-CF23BE36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422F-9EB6-374F-B86C-556F23111AD5}" type="datetimeFigureOut">
              <a:rPr kumimoji="1" lang="ko-KR" altLang="en-US" smtClean="0"/>
              <a:t>2024-09-12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D03894-5812-4C62-E9DE-2DC1145F9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081E71-95C7-D9C3-4AAC-C97C08EBA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323615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5E444CC-699B-C369-9605-85BF4D02F9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276F9C-DFFD-8B11-A96E-974520C85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6FA696-274A-1785-0CE6-5FF97ED4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422F-9EB6-374F-B86C-556F23111AD5}" type="datetimeFigureOut">
              <a:rPr kumimoji="1" lang="ko-KR" altLang="en-US" smtClean="0"/>
              <a:t>2024-09-12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CDA28C-411B-67CA-BAD0-11E38CA1E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C004F3F-AAEA-2165-CD1E-CFB18AFE3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5506964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">
  <p:cSld name="02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31575" y="593200"/>
            <a:ext cx="10728600" cy="98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903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B329-F7E5-416D-882E-9F1B56A646DD}" type="datetimeFigureOut">
              <a:rPr lang="ko-KR" altLang="en-US" smtClean="0"/>
              <a:t>2024-09-12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4FBA-3C08-4BC4-918C-C460527617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545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B329-F7E5-416D-882E-9F1B56A646DD}" type="datetimeFigureOut">
              <a:rPr lang="ko-KR" altLang="en-US" smtClean="0"/>
              <a:t>2024-09-12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4FBA-3C08-4BC4-918C-C460527617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925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B329-F7E5-416D-882E-9F1B56A646DD}" type="datetimeFigureOut">
              <a:rPr lang="ko-KR" altLang="en-US" smtClean="0"/>
              <a:t>2024-09-12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4FBA-3C08-4BC4-918C-C460527617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347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B329-F7E5-416D-882E-9F1B56A646DD}" type="datetimeFigureOut">
              <a:rPr lang="ko-KR" altLang="en-US" smtClean="0"/>
              <a:t>2024-09-12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4FBA-3C08-4BC4-918C-C460527617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586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B329-F7E5-416D-882E-9F1B56A646DD}" type="datetimeFigureOut">
              <a:rPr lang="ko-KR" altLang="en-US" smtClean="0"/>
              <a:t>2024-09-12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4FBA-3C08-4BC4-918C-C460527617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968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B329-F7E5-416D-882E-9F1B56A646DD}" type="datetimeFigureOut">
              <a:rPr lang="ko-KR" altLang="en-US" smtClean="0"/>
              <a:t>2024-09-12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4FBA-3C08-4BC4-918C-C460527617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073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B329-F7E5-416D-882E-9F1B56A646DD}" type="datetimeFigureOut">
              <a:rPr lang="ko-KR" altLang="en-US" smtClean="0"/>
              <a:t>2024-09-12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4FBA-3C08-4BC4-918C-C460527617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53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7B329-F7E5-416D-882E-9F1B56A646DD}" type="datetimeFigureOut">
              <a:rPr lang="ko-KR" altLang="en-US" smtClean="0"/>
              <a:t>2024-09-12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F4FBA-3C08-4BC4-918C-C460527617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01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79" r:id="rId1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ED4E1FC-C9A5-46E1-0B35-4CD9F4B64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D0AE296-0612-AA9E-F144-9AC959E34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AFEAEE-E933-78D9-399B-BFD27DF87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F422F-9EB6-374F-B86C-556F23111AD5}" type="datetimeFigureOut">
              <a:rPr kumimoji="1" lang="ko-KR" altLang="en-US" smtClean="0"/>
              <a:t>2024-09-12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2765FF-D952-6BAD-B604-F501A8712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1F3F62-F066-E945-F764-2C7184449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0665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hyperlink" Target="https://elice.io/ko/elice/brand#elice_digital_baeu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노랑, 사각형이(가) 표시된 사진&#10;&#10;자동 생성된 설명">
            <a:extLst>
              <a:ext uri="{FF2B5EF4-FFF2-40B4-BE49-F238E27FC236}">
                <a16:creationId xmlns:a16="http://schemas.microsoft.com/office/drawing/2014/main" id="{48B13F60-4342-BD39-0976-CC1073BEE8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423" y="1380239"/>
            <a:ext cx="3601155" cy="8716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A0FD30-3B70-92B7-7958-BFDBBEA59871}"/>
              </a:ext>
            </a:extLst>
          </p:cNvPr>
          <p:cNvSpPr txBox="1"/>
          <p:nvPr/>
        </p:nvSpPr>
        <p:spPr>
          <a:xfrm>
            <a:off x="2109332" y="2361982"/>
            <a:ext cx="7973337" cy="193899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6000" b="1" spc="-18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쉽고 빠르게 만드는</a:t>
            </a:r>
            <a:endParaRPr kumimoji="1" lang="en-US" altLang="ko-KR" sz="6000" b="1" spc="-18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  <a:p>
            <a:pPr algn="ctr"/>
            <a:r>
              <a:rPr kumimoji="1" lang="ko-KR" altLang="en-US" sz="6000" b="1" spc="-18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감성 넘치는 프레젠테이션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68CAD0-F85F-8D76-FC2F-A1827F04CD50}"/>
              </a:ext>
            </a:extLst>
          </p:cNvPr>
          <p:cNvSpPr txBox="1"/>
          <p:nvPr/>
        </p:nvSpPr>
        <p:spPr>
          <a:xfrm>
            <a:off x="4433527" y="1459458"/>
            <a:ext cx="332494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800" b="1" spc="-20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과목명을 작성해 주세요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C7A5A-351B-3625-47A7-287FF164FBE5}"/>
              </a:ext>
            </a:extLst>
          </p:cNvPr>
          <p:cNvSpPr txBox="1"/>
          <p:nvPr/>
        </p:nvSpPr>
        <p:spPr>
          <a:xfrm>
            <a:off x="4246776" y="4772671"/>
            <a:ext cx="3698449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3000" b="1" spc="-100" dirty="0">
                <a:solidFill>
                  <a:srgbClr val="999999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소제목을 입력해 주세요</a:t>
            </a:r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37A3556F-7317-F791-7710-18E744C68DCC}"/>
              </a:ext>
            </a:extLst>
          </p:cNvPr>
          <p:cNvCxnSpPr>
            <a:cxnSpLocks/>
          </p:cNvCxnSpPr>
          <p:nvPr/>
        </p:nvCxnSpPr>
        <p:spPr>
          <a:xfrm>
            <a:off x="2098559" y="4458710"/>
            <a:ext cx="7994883" cy="0"/>
          </a:xfrm>
          <a:prstGeom prst="line">
            <a:avLst/>
          </a:prstGeom>
          <a:ln w="12700">
            <a:solidFill>
              <a:srgbClr val="DDDDD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7965D67-3B06-D13F-B975-E027A9F4F5D0}"/>
              </a:ext>
            </a:extLst>
          </p:cNvPr>
          <p:cNvSpPr txBox="1"/>
          <p:nvPr/>
        </p:nvSpPr>
        <p:spPr>
          <a:xfrm>
            <a:off x="5482691" y="6300216"/>
            <a:ext cx="122661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000" b="1" spc="-100" dirty="0">
                <a:solidFill>
                  <a:srgbClr val="FFFFFF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(</a:t>
            </a:r>
            <a:r>
              <a:rPr kumimoji="1" lang="ko-KR" altLang="en-US" sz="2000" b="1" spc="-100" dirty="0">
                <a:solidFill>
                  <a:srgbClr val="FFFFFF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주</a:t>
            </a:r>
            <a:r>
              <a:rPr kumimoji="1" lang="en-US" altLang="ko-KR" sz="2000" b="1" spc="-100" dirty="0">
                <a:solidFill>
                  <a:srgbClr val="FFFFFF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)</a:t>
            </a:r>
            <a:r>
              <a:rPr kumimoji="1" lang="ko-KR" altLang="en-US" sz="2000" b="1" spc="-100" dirty="0">
                <a:solidFill>
                  <a:srgbClr val="FFFFFF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미래엔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C9C5B-5363-B379-6000-4D270511617E}"/>
              </a:ext>
            </a:extLst>
          </p:cNvPr>
          <p:cNvSpPr txBox="1"/>
          <p:nvPr/>
        </p:nvSpPr>
        <p:spPr>
          <a:xfrm>
            <a:off x="6621853" y="6065172"/>
            <a:ext cx="2289088" cy="2923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ko-KR" altLang="en-US" sz="1300" spc="-20" dirty="0">
                <a:solidFill>
                  <a:srgbClr val="FFEA8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학교명 또는 학급명을 넣으세요</a:t>
            </a:r>
            <a:r>
              <a:rPr kumimoji="1" lang="en-US" altLang="ko-KR" sz="1300" spc="-20" dirty="0">
                <a:solidFill>
                  <a:srgbClr val="FFEA8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!</a:t>
            </a:r>
            <a:endParaRPr kumimoji="1" lang="ko-KR" altLang="en-US" sz="1300" spc="-20" dirty="0">
              <a:solidFill>
                <a:srgbClr val="FFEA81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</p:txBody>
      </p:sp>
      <p:pic>
        <p:nvPicPr>
          <p:cNvPr id="12" name="그림 11" descr="상징, 그래픽이(가) 표시된 사진&#10;&#10;자동 생성된 설명">
            <a:extLst>
              <a:ext uri="{FF2B5EF4-FFF2-40B4-BE49-F238E27FC236}">
                <a16:creationId xmlns:a16="http://schemas.microsoft.com/office/drawing/2014/main" id="{E96881CF-4911-2F49-0BDE-18BA81626A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29" y="6157226"/>
            <a:ext cx="469900" cy="184150"/>
          </a:xfrm>
          <a:prstGeom prst="rect">
            <a:avLst/>
          </a:prstGeom>
        </p:spPr>
      </p:pic>
      <p:pic>
        <p:nvPicPr>
          <p:cNvPr id="14" name="그림 13" descr="창의성이(가) 표시된 사진&#10;&#10;자동 생성된 설명">
            <a:extLst>
              <a:ext uri="{FF2B5EF4-FFF2-40B4-BE49-F238E27FC236}">
                <a16:creationId xmlns:a16="http://schemas.microsoft.com/office/drawing/2014/main" id="{1D29ED06-7957-C76F-9604-8121A356F3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547" y="4790879"/>
            <a:ext cx="1508834" cy="1508834"/>
          </a:xfrm>
          <a:prstGeom prst="rect">
            <a:avLst/>
          </a:prstGeom>
        </p:spPr>
      </p:pic>
      <p:pic>
        <p:nvPicPr>
          <p:cNvPr id="16" name="그림 15" descr="창의성이(가) 표시된 사진&#10;&#10;자동 생성된 설명">
            <a:extLst>
              <a:ext uri="{FF2B5EF4-FFF2-40B4-BE49-F238E27FC236}">
                <a16:creationId xmlns:a16="http://schemas.microsoft.com/office/drawing/2014/main" id="{E79985C1-24EA-89F6-1F8B-AC594CB4E1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97" y="1451662"/>
            <a:ext cx="976304" cy="9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47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6D8C51E8-79CA-4E60-9537-9603DEC09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1184035"/>
              </p:ext>
            </p:extLst>
          </p:nvPr>
        </p:nvGraphicFramePr>
        <p:xfrm>
          <a:off x="3971703" y="2274091"/>
          <a:ext cx="4248594" cy="4358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87442C7-7EB2-4F81-85DF-8B0D5663AB63}"/>
              </a:ext>
            </a:extLst>
          </p:cNvPr>
          <p:cNvSpPr txBox="1"/>
          <p:nvPr/>
        </p:nvSpPr>
        <p:spPr>
          <a:xfrm>
            <a:off x="8609286" y="5506986"/>
            <a:ext cx="2980383" cy="31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ko-KR" altLang="en-US" sz="1200" dirty="0">
                <a:solidFill>
                  <a:srgbClr val="666666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상세 내용을 작성해 주세요</a:t>
            </a:r>
            <a:endParaRPr lang="en-US" altLang="ko-KR" sz="1200" dirty="0">
              <a:solidFill>
                <a:srgbClr val="666666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D09CDD-D07A-4578-A801-FC9C6234A21A}"/>
              </a:ext>
            </a:extLst>
          </p:cNvPr>
          <p:cNvSpPr txBox="1"/>
          <p:nvPr/>
        </p:nvSpPr>
        <p:spPr>
          <a:xfrm>
            <a:off x="8609286" y="5103148"/>
            <a:ext cx="2631539" cy="37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1600" b="1" spc="-5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해당 텍스트를 작성해 주세요</a:t>
            </a:r>
            <a:endParaRPr lang="en-US" altLang="ko-KR" sz="1600" b="1" spc="-5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94CAA2-29A6-4032-8154-6B75834CA7F6}"/>
              </a:ext>
            </a:extLst>
          </p:cNvPr>
          <p:cNvSpPr txBox="1"/>
          <p:nvPr/>
        </p:nvSpPr>
        <p:spPr>
          <a:xfrm>
            <a:off x="602330" y="5472480"/>
            <a:ext cx="2985695" cy="31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ko-KR" altLang="en-US" sz="1200" dirty="0">
                <a:solidFill>
                  <a:srgbClr val="666666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상세 내용을 작성해 주세요</a:t>
            </a:r>
            <a:endParaRPr lang="en-US" altLang="ko-KR" sz="1200" dirty="0">
              <a:solidFill>
                <a:srgbClr val="666666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EAEC63-FFDA-4DFC-AF14-E0DA6B4849E1}"/>
              </a:ext>
            </a:extLst>
          </p:cNvPr>
          <p:cNvSpPr txBox="1"/>
          <p:nvPr/>
        </p:nvSpPr>
        <p:spPr>
          <a:xfrm>
            <a:off x="956487" y="5068642"/>
            <a:ext cx="2631538" cy="37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ko-KR" altLang="en-US" sz="1600" b="1" spc="-5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해당 텍스트를 작성해 주세요</a:t>
            </a:r>
            <a:endParaRPr lang="en-US" altLang="ko-KR" sz="1600" b="1" spc="-5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AEFC6C-06F2-4A3B-BA11-947F2E1DB99C}"/>
              </a:ext>
            </a:extLst>
          </p:cNvPr>
          <p:cNvSpPr txBox="1"/>
          <p:nvPr/>
        </p:nvSpPr>
        <p:spPr>
          <a:xfrm>
            <a:off x="602330" y="3733891"/>
            <a:ext cx="2985695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ko-KR" altLang="en-US" sz="1200" dirty="0">
                <a:solidFill>
                  <a:srgbClr val="666666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상세 내용을 작성해 주세요</a:t>
            </a:r>
            <a:endParaRPr lang="en-US" altLang="ko-KR" sz="1200" dirty="0">
              <a:solidFill>
                <a:srgbClr val="666666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6DEFFB-BF7D-410D-A4B4-F4865EDE08CD}"/>
              </a:ext>
            </a:extLst>
          </p:cNvPr>
          <p:cNvSpPr txBox="1"/>
          <p:nvPr/>
        </p:nvSpPr>
        <p:spPr>
          <a:xfrm>
            <a:off x="956487" y="3330053"/>
            <a:ext cx="2631538" cy="37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ko-KR" altLang="en-US" sz="1600" b="1" spc="-5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해당 텍스트를 작성해</a:t>
            </a:r>
            <a:r>
              <a:rPr lang="en-US" altLang="ko-KR" sz="1600" b="1" spc="-5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 </a:t>
            </a:r>
            <a:r>
              <a:rPr lang="ko-KR" altLang="en-US" sz="1600" b="1" spc="-5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주세요</a:t>
            </a:r>
            <a:endParaRPr lang="en-US" sz="1600" b="1" spc="-5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1502F21-DC8E-4F1B-9DA8-010CAE35CEA9}"/>
              </a:ext>
            </a:extLst>
          </p:cNvPr>
          <p:cNvSpPr/>
          <p:nvPr/>
        </p:nvSpPr>
        <p:spPr>
          <a:xfrm>
            <a:off x="8062347" y="5298618"/>
            <a:ext cx="359256" cy="359256"/>
          </a:xfrm>
          <a:prstGeom prst="ellipse">
            <a:avLst/>
          </a:prstGeom>
          <a:solidFill>
            <a:srgbClr val="66D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1C3B5BD-1660-4925-BD0E-F89D78BE5920}"/>
              </a:ext>
            </a:extLst>
          </p:cNvPr>
          <p:cNvSpPr/>
          <p:nvPr/>
        </p:nvSpPr>
        <p:spPr>
          <a:xfrm>
            <a:off x="3740233" y="5298618"/>
            <a:ext cx="359256" cy="359256"/>
          </a:xfrm>
          <a:prstGeom prst="ellipse">
            <a:avLst/>
          </a:prstGeom>
          <a:solidFill>
            <a:srgbClr val="B4D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D5EB256-B243-48CA-994A-F0578EDA1E8A}"/>
              </a:ext>
            </a:extLst>
          </p:cNvPr>
          <p:cNvSpPr/>
          <p:nvPr/>
        </p:nvSpPr>
        <p:spPr>
          <a:xfrm>
            <a:off x="3740233" y="3560029"/>
            <a:ext cx="359256" cy="359256"/>
          </a:xfrm>
          <a:prstGeom prst="ellipse">
            <a:avLst/>
          </a:prstGeom>
          <a:solidFill>
            <a:srgbClr val="FBD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08486C5-DF9A-45F6-92BF-7F0C097B5BAA}"/>
              </a:ext>
            </a:extLst>
          </p:cNvPr>
          <p:cNvSpPr/>
          <p:nvPr/>
        </p:nvSpPr>
        <p:spPr>
          <a:xfrm>
            <a:off x="8062347" y="3560029"/>
            <a:ext cx="359256" cy="359256"/>
          </a:xfrm>
          <a:prstGeom prst="ellipse">
            <a:avLst/>
          </a:prstGeom>
          <a:solidFill>
            <a:srgbClr val="B3A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943A271-C49B-4CB6-82DA-6A7085AEFF8B}"/>
              </a:ext>
            </a:extLst>
          </p:cNvPr>
          <p:cNvSpPr txBox="1"/>
          <p:nvPr/>
        </p:nvSpPr>
        <p:spPr>
          <a:xfrm>
            <a:off x="8609286" y="3768397"/>
            <a:ext cx="2980383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ko-KR" altLang="en-US" sz="1200" dirty="0">
                <a:solidFill>
                  <a:srgbClr val="666666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상세 내용을 작성해 주세요</a:t>
            </a:r>
            <a:endParaRPr lang="en-US" sz="1200" dirty="0">
              <a:solidFill>
                <a:srgbClr val="666666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F51DCCA-F28C-45FC-B2AE-D5614F9CB1E3}"/>
              </a:ext>
            </a:extLst>
          </p:cNvPr>
          <p:cNvSpPr txBox="1"/>
          <p:nvPr/>
        </p:nvSpPr>
        <p:spPr>
          <a:xfrm>
            <a:off x="8609286" y="3364559"/>
            <a:ext cx="2631539" cy="37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1600" b="1" spc="-5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해당 텍스트를 작성해 주세요</a:t>
            </a:r>
            <a:endParaRPr lang="en-US" sz="1600" b="1" spc="-5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pic>
        <p:nvPicPr>
          <p:cNvPr id="21" name="그림 20" descr="클립아트, 그래픽, 창의성이(가) 표시된 사진&#10;&#10;자동 생성된 설명">
            <a:extLst>
              <a:ext uri="{FF2B5EF4-FFF2-40B4-BE49-F238E27FC236}">
                <a16:creationId xmlns:a16="http://schemas.microsoft.com/office/drawing/2014/main" id="{FEFA198A-A7C3-7645-B68E-372992036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" y="329148"/>
            <a:ext cx="1109259" cy="6384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810A57C-F2A3-8440-8680-659438B915DE}"/>
              </a:ext>
            </a:extLst>
          </p:cNvPr>
          <p:cNvSpPr txBox="1"/>
          <p:nvPr/>
        </p:nvSpPr>
        <p:spPr>
          <a:xfrm>
            <a:off x="3095835" y="1398134"/>
            <a:ext cx="6000362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5000" b="1" spc="-200" dirty="0">
                <a:solidFill>
                  <a:srgbClr val="1B615F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원형 그래프로 나타내기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FBE49B-0474-C642-B046-2652EDACCA07}"/>
              </a:ext>
            </a:extLst>
          </p:cNvPr>
          <p:cNvSpPr txBox="1"/>
          <p:nvPr/>
        </p:nvSpPr>
        <p:spPr>
          <a:xfrm rot="20501751">
            <a:off x="445027" y="433350"/>
            <a:ext cx="660758" cy="430887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200" b="1" spc="-200" dirty="0">
                <a:solidFill>
                  <a:srgbClr val="1B615F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활동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7456DD-9F78-6749-BB47-8460AAC004EB}"/>
              </a:ext>
            </a:extLst>
          </p:cNvPr>
          <p:cNvSpPr txBox="1"/>
          <p:nvPr/>
        </p:nvSpPr>
        <p:spPr>
          <a:xfrm>
            <a:off x="10950375" y="146748"/>
            <a:ext cx="1116652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kumimoji="1" lang="ko-KR" altLang="en-US" sz="1500" spc="-6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교과서 </a:t>
            </a:r>
            <a:r>
              <a:rPr kumimoji="1" lang="en-US" altLang="ko-KR" sz="1500" spc="-6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00</a:t>
            </a:r>
            <a:r>
              <a:rPr kumimoji="1" lang="ko-KR" altLang="en-US" sz="1500" spc="-6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쪽</a:t>
            </a:r>
          </a:p>
        </p:txBody>
      </p:sp>
      <p:pic>
        <p:nvPicPr>
          <p:cNvPr id="36" name="그림 35" descr="훅이(가) 표시된 사진&#10;&#10;자동 생성된 설명">
            <a:extLst>
              <a:ext uri="{FF2B5EF4-FFF2-40B4-BE49-F238E27FC236}">
                <a16:creationId xmlns:a16="http://schemas.microsoft.com/office/drawing/2014/main" id="{5126A3A9-849C-8244-9A05-F389B5A470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424" y="720515"/>
            <a:ext cx="830357" cy="112193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7D16354-8811-C842-8351-46265728AF05}"/>
              </a:ext>
            </a:extLst>
          </p:cNvPr>
          <p:cNvSpPr txBox="1"/>
          <p:nvPr/>
        </p:nvSpPr>
        <p:spPr>
          <a:xfrm>
            <a:off x="1330036" y="439872"/>
            <a:ext cx="256352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ko-KR" altLang="en-US" sz="2000" b="1" spc="-5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단원 제목이 들어갑니다</a:t>
            </a:r>
          </a:p>
        </p:txBody>
      </p:sp>
    </p:spTree>
    <p:extLst>
      <p:ext uri="{BB962C8B-B14F-4D97-AF65-F5344CB8AC3E}">
        <p14:creationId xmlns:p14="http://schemas.microsoft.com/office/powerpoint/2010/main" val="2544935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">
            <a:extLst>
              <a:ext uri="{FF2B5EF4-FFF2-40B4-BE49-F238E27FC236}">
                <a16:creationId xmlns:a16="http://schemas.microsoft.com/office/drawing/2014/main" id="{5F9896EF-FBA2-1B43-AC78-94FE6EC4CB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4739743"/>
              </p:ext>
            </p:extLst>
          </p:nvPr>
        </p:nvGraphicFramePr>
        <p:xfrm>
          <a:off x="1090025" y="2778039"/>
          <a:ext cx="5531214" cy="3603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6A6165F-3183-FD49-A28B-8A361B998C09}"/>
              </a:ext>
            </a:extLst>
          </p:cNvPr>
          <p:cNvSpPr txBox="1"/>
          <p:nvPr/>
        </p:nvSpPr>
        <p:spPr>
          <a:xfrm>
            <a:off x="7869836" y="3068126"/>
            <a:ext cx="3641541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ko-KR" altLang="en-US" sz="16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해당 텍스트를 작성해 주세요</a:t>
            </a:r>
            <a:endParaRPr lang="en-US" sz="1600" b="1" spc="-50" dirty="0">
              <a:solidFill>
                <a:schemeClr val="tx1">
                  <a:lumMod val="75000"/>
                  <a:lumOff val="25000"/>
                </a:schemeClr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34" name="Oval 24">
            <a:extLst>
              <a:ext uri="{FF2B5EF4-FFF2-40B4-BE49-F238E27FC236}">
                <a16:creationId xmlns:a16="http://schemas.microsoft.com/office/drawing/2014/main" id="{5C2BC2D0-F483-DD49-8F32-420407E71376}"/>
              </a:ext>
            </a:extLst>
          </p:cNvPr>
          <p:cNvSpPr/>
          <p:nvPr/>
        </p:nvSpPr>
        <p:spPr>
          <a:xfrm>
            <a:off x="7411394" y="3037739"/>
            <a:ext cx="359256" cy="359256"/>
          </a:xfrm>
          <a:prstGeom prst="ellipse">
            <a:avLst/>
          </a:prstGeom>
          <a:solidFill>
            <a:srgbClr val="FB8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27">
            <a:extLst>
              <a:ext uri="{FF2B5EF4-FFF2-40B4-BE49-F238E27FC236}">
                <a16:creationId xmlns:a16="http://schemas.microsoft.com/office/drawing/2014/main" id="{A52BB8DF-06F3-B34A-A39D-11A81F3E61B1}"/>
              </a:ext>
            </a:extLst>
          </p:cNvPr>
          <p:cNvSpPr/>
          <p:nvPr/>
        </p:nvSpPr>
        <p:spPr>
          <a:xfrm>
            <a:off x="7411394" y="5579234"/>
            <a:ext cx="359256" cy="359256"/>
          </a:xfrm>
          <a:prstGeom prst="ellipse">
            <a:avLst/>
          </a:prstGeom>
          <a:solidFill>
            <a:srgbClr val="B4D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0">
            <a:extLst>
              <a:ext uri="{FF2B5EF4-FFF2-40B4-BE49-F238E27FC236}">
                <a16:creationId xmlns:a16="http://schemas.microsoft.com/office/drawing/2014/main" id="{2CF32EE8-D620-824B-9511-676CC0573EFF}"/>
              </a:ext>
            </a:extLst>
          </p:cNvPr>
          <p:cNvSpPr/>
          <p:nvPr/>
        </p:nvSpPr>
        <p:spPr>
          <a:xfrm>
            <a:off x="7414866" y="3877926"/>
            <a:ext cx="359256" cy="359256"/>
          </a:xfrm>
          <a:prstGeom prst="ellipse">
            <a:avLst/>
          </a:prstGeom>
          <a:solidFill>
            <a:srgbClr val="B3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3">
            <a:extLst>
              <a:ext uri="{FF2B5EF4-FFF2-40B4-BE49-F238E27FC236}">
                <a16:creationId xmlns:a16="http://schemas.microsoft.com/office/drawing/2014/main" id="{414357EF-94AB-3949-9888-E4BC7125DB45}"/>
              </a:ext>
            </a:extLst>
          </p:cNvPr>
          <p:cNvSpPr/>
          <p:nvPr/>
        </p:nvSpPr>
        <p:spPr>
          <a:xfrm>
            <a:off x="7411394" y="4728580"/>
            <a:ext cx="359256" cy="359256"/>
          </a:xfrm>
          <a:prstGeom prst="ellipse">
            <a:avLst/>
          </a:prstGeom>
          <a:solidFill>
            <a:srgbClr val="65D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57A4C7-B41E-8640-8648-D5B5351BC4E8}"/>
              </a:ext>
            </a:extLst>
          </p:cNvPr>
          <p:cNvSpPr txBox="1"/>
          <p:nvPr/>
        </p:nvSpPr>
        <p:spPr>
          <a:xfrm>
            <a:off x="7869836" y="3898582"/>
            <a:ext cx="3641541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ko-KR" altLang="en-US" sz="16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해당 텍스트를 작성해 주세요</a:t>
            </a:r>
            <a:endParaRPr lang="en-US" altLang="ko-KR" sz="1600" b="1" spc="-50" dirty="0">
              <a:solidFill>
                <a:schemeClr val="tx1">
                  <a:lumMod val="75000"/>
                  <a:lumOff val="25000"/>
                </a:schemeClr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3302C7-DD22-494C-A769-5487566EF83C}"/>
              </a:ext>
            </a:extLst>
          </p:cNvPr>
          <p:cNvSpPr txBox="1"/>
          <p:nvPr/>
        </p:nvSpPr>
        <p:spPr>
          <a:xfrm>
            <a:off x="7869836" y="4736158"/>
            <a:ext cx="3641541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ko-KR" altLang="en-US" sz="16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해당 텍스트를 작성해 주세요</a:t>
            </a:r>
            <a:endParaRPr lang="en-US" altLang="ko-KR" sz="1600" b="1" spc="-50" dirty="0">
              <a:solidFill>
                <a:schemeClr val="tx1">
                  <a:lumMod val="75000"/>
                  <a:lumOff val="25000"/>
                </a:schemeClr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9AE00F-8E64-9A47-853F-89F0235506C9}"/>
              </a:ext>
            </a:extLst>
          </p:cNvPr>
          <p:cNvSpPr txBox="1"/>
          <p:nvPr/>
        </p:nvSpPr>
        <p:spPr>
          <a:xfrm>
            <a:off x="7869836" y="5599758"/>
            <a:ext cx="3641541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ko-KR" altLang="en-US" sz="16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해당 텍스트를 작성해 주세요</a:t>
            </a:r>
            <a:endParaRPr lang="en-US" altLang="ko-KR" sz="1600" b="1" spc="-50" dirty="0">
              <a:solidFill>
                <a:schemeClr val="tx1">
                  <a:lumMod val="75000"/>
                  <a:lumOff val="25000"/>
                </a:schemeClr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pic>
        <p:nvPicPr>
          <p:cNvPr id="11" name="그림 10" descr="클립아트, 그래픽, 창의성이(가) 표시된 사진&#10;&#10;자동 생성된 설명">
            <a:extLst>
              <a:ext uri="{FF2B5EF4-FFF2-40B4-BE49-F238E27FC236}">
                <a16:creationId xmlns:a16="http://schemas.microsoft.com/office/drawing/2014/main" id="{E724E802-8716-F04C-8E67-10D3FF81B3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" y="329148"/>
            <a:ext cx="1109259" cy="6384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6B3B4D-510B-314A-980B-785CD9C55CA0}"/>
              </a:ext>
            </a:extLst>
          </p:cNvPr>
          <p:cNvSpPr txBox="1"/>
          <p:nvPr/>
        </p:nvSpPr>
        <p:spPr>
          <a:xfrm>
            <a:off x="3095839" y="1398134"/>
            <a:ext cx="6000362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5000" b="1" spc="-200" dirty="0">
                <a:solidFill>
                  <a:srgbClr val="1B615F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막대 그래프로 나타내기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04EE25-FBFE-BB4D-9B89-64D7ABF70FC4}"/>
              </a:ext>
            </a:extLst>
          </p:cNvPr>
          <p:cNvSpPr txBox="1"/>
          <p:nvPr/>
        </p:nvSpPr>
        <p:spPr>
          <a:xfrm rot="20501751">
            <a:off x="445027" y="433350"/>
            <a:ext cx="660758" cy="430887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200" b="1" spc="-200" dirty="0">
                <a:solidFill>
                  <a:srgbClr val="1B615F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활동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B92D16-C41F-8143-AA65-99FADD81EBB9}"/>
              </a:ext>
            </a:extLst>
          </p:cNvPr>
          <p:cNvSpPr txBox="1"/>
          <p:nvPr/>
        </p:nvSpPr>
        <p:spPr>
          <a:xfrm>
            <a:off x="10950375" y="146748"/>
            <a:ext cx="1116652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kumimoji="1" lang="ko-KR" altLang="en-US" sz="1500" spc="-6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교과서 </a:t>
            </a:r>
            <a:r>
              <a:rPr kumimoji="1" lang="en-US" altLang="ko-KR" sz="1500" spc="-6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00</a:t>
            </a:r>
            <a:r>
              <a:rPr kumimoji="1" lang="ko-KR" altLang="en-US" sz="1500" spc="-6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쪽</a:t>
            </a:r>
          </a:p>
        </p:txBody>
      </p:sp>
      <p:pic>
        <p:nvPicPr>
          <p:cNvPr id="17" name="그림 16" descr="훅이(가) 표시된 사진&#10;&#10;자동 생성된 설명">
            <a:extLst>
              <a:ext uri="{FF2B5EF4-FFF2-40B4-BE49-F238E27FC236}">
                <a16:creationId xmlns:a16="http://schemas.microsoft.com/office/drawing/2014/main" id="{FE379FBA-F275-024D-9D3A-93D3F9A2AD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424" y="720515"/>
            <a:ext cx="830357" cy="11219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45FB361-D15A-D14B-B1EB-70C830BC38F6}"/>
              </a:ext>
            </a:extLst>
          </p:cNvPr>
          <p:cNvSpPr txBox="1"/>
          <p:nvPr/>
        </p:nvSpPr>
        <p:spPr>
          <a:xfrm>
            <a:off x="1330036" y="439872"/>
            <a:ext cx="256352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ko-KR" altLang="en-US" sz="2000" b="1" spc="-5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단원 제목이 들어갑니다</a:t>
            </a:r>
          </a:p>
        </p:txBody>
      </p:sp>
    </p:spTree>
    <p:extLst>
      <p:ext uri="{BB962C8B-B14F-4D97-AF65-F5344CB8AC3E}">
        <p14:creationId xmlns:p14="http://schemas.microsoft.com/office/powerpoint/2010/main" val="3979188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 descr="스크린샷, 직사각형, 라인, 화이트보드이(가) 표시된 사진&#10;&#10;자동 생성된 설명">
            <a:extLst>
              <a:ext uri="{FF2B5EF4-FFF2-40B4-BE49-F238E27FC236}">
                <a16:creationId xmlns:a16="http://schemas.microsoft.com/office/drawing/2014/main" id="{928D63F4-5975-034B-A4FC-5D3F1FC1B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7" y="2309353"/>
            <a:ext cx="5413407" cy="2538130"/>
          </a:xfrm>
          <a:prstGeom prst="rect">
            <a:avLst/>
          </a:prstGeom>
        </p:spPr>
      </p:pic>
      <p:pic>
        <p:nvPicPr>
          <p:cNvPr id="18" name="그림 17" descr="스크린샷, 직사각형, 터쿼이즈색, 청록색이(가) 표시된 사진&#10;&#10;자동 생성된 설명">
            <a:extLst>
              <a:ext uri="{FF2B5EF4-FFF2-40B4-BE49-F238E27FC236}">
                <a16:creationId xmlns:a16="http://schemas.microsoft.com/office/drawing/2014/main" id="{6A8A9ABA-3899-CA4E-8C13-5BC4A91484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8819"/>
            <a:ext cx="12192000" cy="16691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590CB3-C172-1545-A8BD-F467DE916065}"/>
              </a:ext>
            </a:extLst>
          </p:cNvPr>
          <p:cNvSpPr txBox="1"/>
          <p:nvPr/>
        </p:nvSpPr>
        <p:spPr>
          <a:xfrm>
            <a:off x="2698284" y="1139341"/>
            <a:ext cx="6795451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5000" b="1" spc="-20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다음 시간에 배울 단원 제목</a:t>
            </a:r>
          </a:p>
        </p:txBody>
      </p:sp>
      <p:pic>
        <p:nvPicPr>
          <p:cNvPr id="5" name="그림 4" descr="클립아트, 그래픽, 창의성이(가) 표시된 사진&#10;&#10;자동 생성된 설명">
            <a:extLst>
              <a:ext uri="{FF2B5EF4-FFF2-40B4-BE49-F238E27FC236}">
                <a16:creationId xmlns:a16="http://schemas.microsoft.com/office/drawing/2014/main" id="{762A358A-6FA4-124B-A350-0C82B4BCAD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" y="329148"/>
            <a:ext cx="1109259" cy="6384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CCE5C6-BB48-4746-A627-6A8CC0C53782}"/>
              </a:ext>
            </a:extLst>
          </p:cNvPr>
          <p:cNvSpPr txBox="1"/>
          <p:nvPr/>
        </p:nvSpPr>
        <p:spPr>
          <a:xfrm>
            <a:off x="1330036" y="439872"/>
            <a:ext cx="238719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ko-KR" altLang="en-US" sz="2000" b="1" spc="-50" dirty="0">
                <a:solidFill>
                  <a:srgbClr val="FFF8D8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다음 시간에 배울 내용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CC11B-6343-A74C-B74D-927C87DA9E80}"/>
              </a:ext>
            </a:extLst>
          </p:cNvPr>
          <p:cNvSpPr txBox="1"/>
          <p:nvPr/>
        </p:nvSpPr>
        <p:spPr>
          <a:xfrm rot="20501751">
            <a:off x="445027" y="433350"/>
            <a:ext cx="660758" cy="430887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200" b="1" spc="-200" dirty="0">
                <a:solidFill>
                  <a:srgbClr val="1B615F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정리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5D4D7-3608-4C45-B142-688163F93A29}"/>
              </a:ext>
            </a:extLst>
          </p:cNvPr>
          <p:cNvSpPr txBox="1"/>
          <p:nvPr/>
        </p:nvSpPr>
        <p:spPr>
          <a:xfrm>
            <a:off x="10950375" y="146748"/>
            <a:ext cx="1116652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kumimoji="1" lang="ko-KR" altLang="en-US" sz="1500" spc="-6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교과서 </a:t>
            </a:r>
            <a:r>
              <a:rPr kumimoji="1" lang="en-US" altLang="ko-KR" sz="1500" spc="-6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00</a:t>
            </a:r>
            <a:r>
              <a:rPr kumimoji="1" lang="ko-KR" altLang="en-US" sz="1500" spc="-6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8C7FE-43B9-3A43-8B3D-C93676881256}"/>
              </a:ext>
            </a:extLst>
          </p:cNvPr>
          <p:cNvSpPr txBox="1"/>
          <p:nvPr/>
        </p:nvSpPr>
        <p:spPr>
          <a:xfrm>
            <a:off x="2504307" y="3549769"/>
            <a:ext cx="1540806" cy="5335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ko-KR" altLang="en-US" sz="2800" b="1" spc="-5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내용 입력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030475-BA99-874B-9D6B-68E0A22B1326}"/>
              </a:ext>
            </a:extLst>
          </p:cNvPr>
          <p:cNvSpPr txBox="1"/>
          <p:nvPr/>
        </p:nvSpPr>
        <p:spPr>
          <a:xfrm>
            <a:off x="2771207" y="2471205"/>
            <a:ext cx="1007007" cy="4704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ko-KR" altLang="en-US" sz="2400" spc="-5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타이틀</a:t>
            </a:r>
          </a:p>
        </p:txBody>
      </p:sp>
      <p:pic>
        <p:nvPicPr>
          <p:cNvPr id="13" name="그림 12" descr="그래픽, 디자인이(가) 표시된 사진&#10;&#10;자동 생성된 설명">
            <a:extLst>
              <a:ext uri="{FF2B5EF4-FFF2-40B4-BE49-F238E27FC236}">
                <a16:creationId xmlns:a16="http://schemas.microsoft.com/office/drawing/2014/main" id="{4F51065C-3EBF-304F-935D-74475417DF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4" t="-14031" b="-1"/>
          <a:stretch/>
        </p:blipFill>
        <p:spPr>
          <a:xfrm>
            <a:off x="0" y="1294410"/>
            <a:ext cx="1405410" cy="533493"/>
          </a:xfrm>
          <a:prstGeom prst="rect">
            <a:avLst/>
          </a:prstGeom>
        </p:spPr>
      </p:pic>
      <p:pic>
        <p:nvPicPr>
          <p:cNvPr id="15" name="그림 14" descr="창의성, 별이(가) 표시된 사진&#10;&#10;자동 생성된 설명">
            <a:extLst>
              <a:ext uri="{FF2B5EF4-FFF2-40B4-BE49-F238E27FC236}">
                <a16:creationId xmlns:a16="http://schemas.microsoft.com/office/drawing/2014/main" id="{5F596E48-57B2-644A-B2BD-90302F7316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068" y="5080040"/>
            <a:ext cx="1213882" cy="12138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546B268-FCA9-0848-BAB6-FAB12857F1E2}"/>
              </a:ext>
            </a:extLst>
          </p:cNvPr>
          <p:cNvSpPr txBox="1"/>
          <p:nvPr/>
        </p:nvSpPr>
        <p:spPr>
          <a:xfrm>
            <a:off x="5325597" y="5988903"/>
            <a:ext cx="1540806" cy="5335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ko-KR" altLang="en-US" sz="2800" b="1" spc="-5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내용 입력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918C05-2838-AE4F-BC9D-9705A78DEED9}"/>
              </a:ext>
            </a:extLst>
          </p:cNvPr>
          <p:cNvSpPr txBox="1"/>
          <p:nvPr/>
        </p:nvSpPr>
        <p:spPr>
          <a:xfrm>
            <a:off x="407264" y="5230819"/>
            <a:ext cx="1965603" cy="42319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ko-KR" altLang="en-US" sz="2100" b="1" spc="-5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다음 시간 준비물</a:t>
            </a:r>
          </a:p>
        </p:txBody>
      </p:sp>
      <p:pic>
        <p:nvPicPr>
          <p:cNvPr id="25" name="그림 24" descr="스크린샷, 직사각형, 라인, 화이트보드이(가) 표시된 사진&#10;&#10;자동 생성된 설명">
            <a:extLst>
              <a:ext uri="{FF2B5EF4-FFF2-40B4-BE49-F238E27FC236}">
                <a16:creationId xmlns:a16="http://schemas.microsoft.com/office/drawing/2014/main" id="{49822B04-8F31-2641-9D32-6DA4AAF561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53" y="2309353"/>
            <a:ext cx="5413407" cy="253813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8BB51DE-C654-D94E-B39F-437C1BC70D0C}"/>
              </a:ext>
            </a:extLst>
          </p:cNvPr>
          <p:cNvSpPr txBox="1"/>
          <p:nvPr/>
        </p:nvSpPr>
        <p:spPr>
          <a:xfrm>
            <a:off x="8145453" y="3549769"/>
            <a:ext cx="1540806" cy="5335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ko-KR" altLang="en-US" sz="2800" b="1" spc="-5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내용 입력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11A6E5-D26C-CD4F-A532-1C3D5087CAB9}"/>
              </a:ext>
            </a:extLst>
          </p:cNvPr>
          <p:cNvSpPr txBox="1"/>
          <p:nvPr/>
        </p:nvSpPr>
        <p:spPr>
          <a:xfrm>
            <a:off x="8412353" y="2471205"/>
            <a:ext cx="1007007" cy="4704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ko-KR" altLang="en-US" sz="2400" spc="-5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타이틀</a:t>
            </a:r>
          </a:p>
        </p:txBody>
      </p:sp>
    </p:spTree>
    <p:extLst>
      <p:ext uri="{BB962C8B-B14F-4D97-AF65-F5344CB8AC3E}">
        <p14:creationId xmlns:p14="http://schemas.microsoft.com/office/powerpoint/2010/main" val="1453999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화이트, 스크린샷, 디자인, 프레임이(가) 표시된 사진&#10;&#10;자동 생성된 설명">
            <a:extLst>
              <a:ext uri="{FF2B5EF4-FFF2-40B4-BE49-F238E27FC236}">
                <a16:creationId xmlns:a16="http://schemas.microsoft.com/office/drawing/2014/main" id="{10780813-E22D-AC4A-ACEA-21A444AD2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26" y="864482"/>
            <a:ext cx="7359148" cy="44930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C18785-6EDB-FA42-AD90-D26B37A69D5C}"/>
              </a:ext>
            </a:extLst>
          </p:cNvPr>
          <p:cNvSpPr txBox="1"/>
          <p:nvPr/>
        </p:nvSpPr>
        <p:spPr>
          <a:xfrm>
            <a:off x="3729006" y="2856344"/>
            <a:ext cx="473398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8000" b="1" spc="-18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감사합니다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24505C3-5A6D-B64B-A413-6CAD898989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20" y="2286775"/>
            <a:ext cx="1082161" cy="566846"/>
          </a:xfrm>
          <a:prstGeom prst="rect">
            <a:avLst/>
          </a:prstGeom>
        </p:spPr>
      </p:pic>
      <p:pic>
        <p:nvPicPr>
          <p:cNvPr id="8" name="그림 7" descr="블랙, 어둠이(가) 표시된 사진&#10;&#10;자동 생성된 설명">
            <a:extLst>
              <a:ext uri="{FF2B5EF4-FFF2-40B4-BE49-F238E27FC236}">
                <a16:creationId xmlns:a16="http://schemas.microsoft.com/office/drawing/2014/main" id="{A6F541C1-B68E-2A4C-8A26-6833B79071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88" y="1222731"/>
            <a:ext cx="2615224" cy="721441"/>
          </a:xfrm>
          <a:prstGeom prst="rect">
            <a:avLst/>
          </a:prstGeom>
        </p:spPr>
      </p:pic>
      <p:pic>
        <p:nvPicPr>
          <p:cNvPr id="10" name="그림 9" descr="창의성이(가) 표시된 사진&#10;&#10;자동 생성된 설명">
            <a:extLst>
              <a:ext uri="{FF2B5EF4-FFF2-40B4-BE49-F238E27FC236}">
                <a16:creationId xmlns:a16="http://schemas.microsoft.com/office/drawing/2014/main" id="{7DAD4F74-FE68-3540-A6E4-37B9809013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61" y="5091945"/>
            <a:ext cx="734323" cy="734323"/>
          </a:xfrm>
          <a:prstGeom prst="rect">
            <a:avLst/>
          </a:prstGeom>
        </p:spPr>
      </p:pic>
      <p:pic>
        <p:nvPicPr>
          <p:cNvPr id="12" name="그림 11" descr="상징, 그래픽, 폰트, 창의성이(가) 표시된 사진&#10;&#10;자동 생성된 설명">
            <a:extLst>
              <a:ext uri="{FF2B5EF4-FFF2-40B4-BE49-F238E27FC236}">
                <a16:creationId xmlns:a16="http://schemas.microsoft.com/office/drawing/2014/main" id="{D404981D-D86A-9349-B69C-65DC4D7EFF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19" y="2966415"/>
            <a:ext cx="1429998" cy="1513737"/>
          </a:xfrm>
          <a:prstGeom prst="rect">
            <a:avLst/>
          </a:prstGeom>
        </p:spPr>
      </p:pic>
      <p:pic>
        <p:nvPicPr>
          <p:cNvPr id="14" name="그림 13" descr="창의성, 별이(가) 표시된 사진&#10;&#10;자동 생성된 설명">
            <a:extLst>
              <a:ext uri="{FF2B5EF4-FFF2-40B4-BE49-F238E27FC236}">
                <a16:creationId xmlns:a16="http://schemas.microsoft.com/office/drawing/2014/main" id="{80D4735B-BB09-514C-B742-7FDEB92D8D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993" y="1816807"/>
            <a:ext cx="953332" cy="953332"/>
          </a:xfrm>
          <a:prstGeom prst="rect">
            <a:avLst/>
          </a:prstGeom>
        </p:spPr>
      </p:pic>
      <p:pic>
        <p:nvPicPr>
          <p:cNvPr id="16" name="그림 15" descr="상징, 그래픽, 창의성이(가) 표시된 사진&#10;&#10;자동 생성된 설명">
            <a:extLst>
              <a:ext uri="{FF2B5EF4-FFF2-40B4-BE49-F238E27FC236}">
                <a16:creationId xmlns:a16="http://schemas.microsoft.com/office/drawing/2014/main" id="{11DEC68F-F91F-F344-9B45-085EE16C2C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9"/>
          <a:stretch/>
        </p:blipFill>
        <p:spPr>
          <a:xfrm>
            <a:off x="8439859" y="0"/>
            <a:ext cx="1185224" cy="104616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B20F4A3-6E1E-8A4B-B153-D51D2E3DAB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9445" y="233045"/>
            <a:ext cx="806773" cy="2129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7F88AD2-3F94-B947-B342-7B249B79DDFB}"/>
              </a:ext>
            </a:extLst>
          </p:cNvPr>
          <p:cNvSpPr txBox="1"/>
          <p:nvPr/>
        </p:nvSpPr>
        <p:spPr>
          <a:xfrm>
            <a:off x="5089955" y="6394408"/>
            <a:ext cx="2012089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" altLang="ko-KR" sz="80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MIRAEN CO., LTD. ALL Right Reserved</a:t>
            </a:r>
            <a:endParaRPr lang="ko-KR" altLang="en-US" sz="80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80B8CD-FCF7-1F4A-AB7E-E5636BFE6131}"/>
              </a:ext>
            </a:extLst>
          </p:cNvPr>
          <p:cNvSpPr txBox="1"/>
          <p:nvPr/>
        </p:nvSpPr>
        <p:spPr>
          <a:xfrm>
            <a:off x="2536372" y="6079292"/>
            <a:ext cx="711925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spc="-3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·</a:t>
            </a:r>
            <a:r>
              <a:rPr lang="ko-KR" altLang="en-US" sz="1200" spc="-3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 템플릿 내 캐릭터 일러스트는 저작권법에 의거 변형</a:t>
            </a:r>
            <a:r>
              <a:rPr lang="en-US" altLang="ko-KR" sz="1200" spc="-3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, </a:t>
            </a:r>
            <a:r>
              <a:rPr lang="ko-KR" altLang="en-US" sz="1200" spc="-3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재배포가 불가하며 제</a:t>
            </a:r>
            <a:r>
              <a:rPr lang="en-US" altLang="ko-KR" sz="1200" spc="-3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3</a:t>
            </a:r>
            <a:r>
              <a:rPr lang="ko-KR" altLang="en-US" sz="1200" spc="-3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자의 창작물과 함께 사용될 수 없습니다</a:t>
            </a:r>
            <a:r>
              <a:rPr lang="en-US" altLang="ko-KR" sz="1200" spc="-3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.</a:t>
            </a:r>
            <a:endParaRPr lang="ko-KR" altLang="en-US" sz="1200" spc="-3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4CECC-982A-6C08-9415-593A4377C4C4}"/>
              </a:ext>
            </a:extLst>
          </p:cNvPr>
          <p:cNvSpPr txBox="1"/>
          <p:nvPr/>
        </p:nvSpPr>
        <p:spPr>
          <a:xfrm>
            <a:off x="4439617" y="5827477"/>
            <a:ext cx="331276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spc="-3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·</a:t>
            </a:r>
            <a:r>
              <a:rPr lang="ko-KR" altLang="en-US" sz="1200" spc="-3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 본 템플릿은 교육용으로 자유롭게 사용 가능합니다</a:t>
            </a:r>
            <a:r>
              <a:rPr lang="en-US" altLang="ko-KR" sz="1200" spc="-3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.</a:t>
            </a:r>
            <a:endParaRPr lang="ko-KR" altLang="en-US" sz="1200" spc="-3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8394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>
            <a:extLst>
              <a:ext uri="{FF2B5EF4-FFF2-40B4-BE49-F238E27FC236}">
                <a16:creationId xmlns:a16="http://schemas.microsoft.com/office/drawing/2014/main" id="{CB697329-AD63-9EB2-9B4C-EB6202F0D100}"/>
              </a:ext>
            </a:extLst>
          </p:cNvPr>
          <p:cNvSpPr/>
          <p:nvPr/>
        </p:nvSpPr>
        <p:spPr>
          <a:xfrm>
            <a:off x="4824642" y="3721168"/>
            <a:ext cx="2542716" cy="674798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5" name="그림 4" descr="창의성이(가) 표시된 사진&#10;&#10;자동 생성된 설명">
            <a:extLst>
              <a:ext uri="{FF2B5EF4-FFF2-40B4-BE49-F238E27FC236}">
                <a16:creationId xmlns:a16="http://schemas.microsoft.com/office/drawing/2014/main" id="{BE25F44C-57D7-24D2-986D-039AB6ADE3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732463"/>
            <a:ext cx="723900" cy="723900"/>
          </a:xfrm>
          <a:prstGeom prst="rect">
            <a:avLst/>
          </a:prstGeom>
        </p:spPr>
      </p:pic>
      <p:pic>
        <p:nvPicPr>
          <p:cNvPr id="7" name="그림 6" descr="그래픽, 폰트, 로고, 타이포그래피이(가) 표시된 사진&#10;&#10;자동 생성된 설명">
            <a:extLst>
              <a:ext uri="{FF2B5EF4-FFF2-40B4-BE49-F238E27FC236}">
                <a16:creationId xmlns:a16="http://schemas.microsoft.com/office/drawing/2014/main" id="{281E3651-9779-CF7D-137A-BA09FB91D5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8" y="1490537"/>
            <a:ext cx="1885951" cy="565150"/>
          </a:xfrm>
          <a:prstGeom prst="rect">
            <a:avLst/>
          </a:prstGeom>
        </p:spPr>
      </p:pic>
      <p:pic>
        <p:nvPicPr>
          <p:cNvPr id="9" name="그림 8" descr="창의성이(가) 표시된 사진&#10;&#10;자동 생성된 설명">
            <a:extLst>
              <a:ext uri="{FF2B5EF4-FFF2-40B4-BE49-F238E27FC236}">
                <a16:creationId xmlns:a16="http://schemas.microsoft.com/office/drawing/2014/main" id="{4A5AECAC-BF76-54C5-14A2-9237999D9E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9"/>
          <a:stretch/>
        </p:blipFill>
        <p:spPr>
          <a:xfrm>
            <a:off x="10896599" y="2679414"/>
            <a:ext cx="1295401" cy="1498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3AA1ED-F93B-FED4-C01E-6219A4076364}"/>
              </a:ext>
            </a:extLst>
          </p:cNvPr>
          <p:cNvSpPr txBox="1"/>
          <p:nvPr/>
        </p:nvSpPr>
        <p:spPr>
          <a:xfrm>
            <a:off x="3295394" y="2510762"/>
            <a:ext cx="5601213" cy="89255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5200" b="1" spc="-280" dirty="0" err="1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엘리스</a:t>
            </a:r>
            <a:r>
              <a:rPr kumimoji="1" lang="ko-KR" altLang="en-US" sz="5200" b="1" spc="-28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 디지털 </a:t>
            </a:r>
            <a:r>
              <a:rPr kumimoji="1" lang="ko-KR" altLang="en-US" sz="5200" b="1" spc="-280" dirty="0" err="1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배움체</a:t>
            </a:r>
            <a:endParaRPr kumimoji="1" lang="ko-KR" altLang="en-US" sz="5200" b="1" spc="-28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A6C58F73-5A65-33AB-E51E-2E8BB3145558}"/>
              </a:ext>
            </a:extLst>
          </p:cNvPr>
          <p:cNvSpPr/>
          <p:nvPr/>
        </p:nvSpPr>
        <p:spPr>
          <a:xfrm>
            <a:off x="5105400" y="1769744"/>
            <a:ext cx="1981200" cy="621665"/>
          </a:xfrm>
          <a:prstGeom prst="ellipse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000" b="1" spc="-8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사용된 폰트</a:t>
            </a:r>
          </a:p>
        </p:txBody>
      </p:sp>
      <p:sp>
        <p:nvSpPr>
          <p:cNvPr id="13" name="TextBox 12">
            <a:hlinkClick r:id="rId7"/>
            <a:extLst>
              <a:ext uri="{FF2B5EF4-FFF2-40B4-BE49-F238E27FC236}">
                <a16:creationId xmlns:a16="http://schemas.microsoft.com/office/drawing/2014/main" id="{9AC70A62-DA0E-8179-CCD4-A761039668C6}"/>
              </a:ext>
            </a:extLst>
          </p:cNvPr>
          <p:cNvSpPr txBox="1"/>
          <p:nvPr/>
        </p:nvSpPr>
        <p:spPr>
          <a:xfrm>
            <a:off x="5035785" y="3829990"/>
            <a:ext cx="189186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400" b="1" u="sng" spc="-5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다운로드 받기</a:t>
            </a:r>
            <a:endParaRPr kumimoji="1" lang="en-US" altLang="ko-KR" sz="2400" b="1" u="sng" spc="-50" dirty="0">
              <a:solidFill>
                <a:schemeClr val="bg1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</p:txBody>
      </p:sp>
      <p:pic>
        <p:nvPicPr>
          <p:cNvPr id="15" name="그림 14" descr="텍스트, 삼각형, 화이트이(가) 표시된 사진&#10;&#10;자동 생성된 설명">
            <a:extLst>
              <a:ext uri="{FF2B5EF4-FFF2-40B4-BE49-F238E27FC236}">
                <a16:creationId xmlns:a16="http://schemas.microsoft.com/office/drawing/2014/main" id="{83C89D7A-721B-3721-68D1-FAAF04570F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930" y="3950617"/>
            <a:ext cx="165100" cy="2159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600F966-37A2-0C50-3886-9D1735EB7D7D}"/>
              </a:ext>
            </a:extLst>
          </p:cNvPr>
          <p:cNvSpPr txBox="1"/>
          <p:nvPr/>
        </p:nvSpPr>
        <p:spPr>
          <a:xfrm>
            <a:off x="2827648" y="5862598"/>
            <a:ext cx="6308137" cy="84003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altLang="ko-KR" sz="1200" spc="-5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·</a:t>
            </a:r>
            <a:r>
              <a:rPr lang="ko-KR" altLang="en-US" sz="1200" spc="-5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 본 글꼴의 지적재산권은 </a:t>
            </a:r>
            <a:r>
              <a:rPr lang="en-US" altLang="ko-KR" sz="1200" spc="-5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(</a:t>
            </a:r>
            <a:r>
              <a:rPr lang="ko-KR" altLang="en-US" sz="1200" spc="-5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주</a:t>
            </a:r>
            <a:r>
              <a:rPr lang="en-US" altLang="ko-KR" sz="1200" spc="-5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)</a:t>
            </a:r>
            <a:r>
              <a:rPr lang="ko-KR" altLang="en-US" sz="1200" spc="-50" dirty="0" err="1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엘리스가</a:t>
            </a:r>
            <a:r>
              <a:rPr lang="ko-KR" altLang="en-US" sz="1200" spc="-5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 보유하고 있으며 </a:t>
            </a:r>
            <a:r>
              <a:rPr lang="en-US" altLang="ko-KR" sz="1200" spc="-5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SIL Open Font License</a:t>
            </a:r>
            <a:r>
              <a:rPr lang="ko-KR" altLang="en-US" sz="1200" spc="-50" dirty="0" err="1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를</a:t>
            </a:r>
            <a:r>
              <a:rPr lang="ko-KR" altLang="en-US" sz="1200" spc="-5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 따릅니다</a:t>
            </a:r>
            <a:r>
              <a:rPr lang="en-US" altLang="ko-KR" sz="1200" spc="-5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.</a:t>
            </a:r>
          </a:p>
          <a:p>
            <a:pPr algn="ctr">
              <a:lnSpc>
                <a:spcPct val="140000"/>
              </a:lnSpc>
            </a:pPr>
            <a:r>
              <a:rPr lang="en-US" altLang="ko-KR" sz="1200" spc="-5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·</a:t>
            </a:r>
            <a:r>
              <a:rPr lang="ko-KR" altLang="en-US" sz="1200" spc="-5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 글꼴은 모든 사용자에게 무료로 제공</a:t>
            </a:r>
            <a:r>
              <a:rPr lang="en-US" altLang="ko-KR" sz="1200" spc="-5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,</a:t>
            </a:r>
            <a:r>
              <a:rPr lang="ko-KR" altLang="en-US" sz="1200" spc="-5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 자유롭게 사용 가능하나 글꼴 자체의 유료 판매 행위는 불가합니다</a:t>
            </a:r>
            <a:r>
              <a:rPr lang="en-US" altLang="ko-KR" sz="1200" spc="-5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.</a:t>
            </a:r>
            <a:endParaRPr lang="en-US" altLang="ko-KR" sz="1200" spc="-5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  <a:p>
            <a:pPr algn="ctr">
              <a:lnSpc>
                <a:spcPct val="140000"/>
              </a:lnSpc>
            </a:pPr>
            <a:endParaRPr lang="ko-KR" altLang="en-US" sz="1200" spc="-5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731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클립아트, 그래픽, 창의성이(가) 표시된 사진&#10;&#10;자동 생성된 설명">
            <a:extLst>
              <a:ext uri="{FF2B5EF4-FFF2-40B4-BE49-F238E27FC236}">
                <a16:creationId xmlns:a16="http://schemas.microsoft.com/office/drawing/2014/main" id="{923991BB-5050-4FE3-4E90-2E310EB37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" y="329148"/>
            <a:ext cx="1109259" cy="6384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6683B9-9A4B-E2C2-0CBC-810764BAF500}"/>
              </a:ext>
            </a:extLst>
          </p:cNvPr>
          <p:cNvSpPr txBox="1"/>
          <p:nvPr/>
        </p:nvSpPr>
        <p:spPr>
          <a:xfrm>
            <a:off x="5296743" y="1398134"/>
            <a:ext cx="1598515" cy="89255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5000" b="1" spc="-200" dirty="0">
                <a:solidFill>
                  <a:srgbClr val="1B615F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목  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ABCE78-50BE-33BB-7534-AD32C68213B8}"/>
              </a:ext>
            </a:extLst>
          </p:cNvPr>
          <p:cNvSpPr txBox="1"/>
          <p:nvPr/>
        </p:nvSpPr>
        <p:spPr>
          <a:xfrm>
            <a:off x="1330036" y="439872"/>
            <a:ext cx="256352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ko-KR" altLang="en-US" sz="2000" b="1" spc="-50" dirty="0">
                <a:solidFill>
                  <a:srgbClr val="FFF8D8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단원 제목이 들어갑니다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704AD4-DF72-26F6-7E1C-B9D857C868F4}"/>
              </a:ext>
            </a:extLst>
          </p:cNvPr>
          <p:cNvSpPr txBox="1"/>
          <p:nvPr/>
        </p:nvSpPr>
        <p:spPr>
          <a:xfrm rot="20501751">
            <a:off x="452240" y="433350"/>
            <a:ext cx="646331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200" b="1" spc="-200" dirty="0">
                <a:solidFill>
                  <a:srgbClr val="1B615F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도입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29BECC-C517-1519-D1AB-8ADBC7205C7D}"/>
              </a:ext>
            </a:extLst>
          </p:cNvPr>
          <p:cNvSpPr txBox="1"/>
          <p:nvPr/>
        </p:nvSpPr>
        <p:spPr>
          <a:xfrm>
            <a:off x="10950375" y="146748"/>
            <a:ext cx="1116652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kumimoji="1" lang="ko-KR" altLang="en-US" sz="1500" spc="-6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교과서 </a:t>
            </a:r>
            <a:r>
              <a:rPr kumimoji="1" lang="en-US" altLang="ko-KR" sz="1500" spc="-6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00</a:t>
            </a:r>
            <a:r>
              <a:rPr kumimoji="1" lang="ko-KR" altLang="en-US" sz="1500" spc="-6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B294A5-77DB-862F-98C6-CF569B4C0658}"/>
              </a:ext>
            </a:extLst>
          </p:cNvPr>
          <p:cNvSpPr txBox="1"/>
          <p:nvPr/>
        </p:nvSpPr>
        <p:spPr>
          <a:xfrm>
            <a:off x="2957859" y="3272454"/>
            <a:ext cx="255550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ko-KR" altLang="en-US" sz="2000" spc="-5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목차 </a:t>
            </a:r>
            <a:r>
              <a:rPr kumimoji="1" lang="en-US" altLang="ko-KR" sz="2000" spc="-5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1</a:t>
            </a:r>
            <a:r>
              <a:rPr kumimoji="1" lang="ko-KR" altLang="en-US" sz="2000" spc="-5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번이 들어갑니다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FC1470-66CE-2C17-1BE7-884C7CEFA57F}"/>
              </a:ext>
            </a:extLst>
          </p:cNvPr>
          <p:cNvSpPr txBox="1"/>
          <p:nvPr/>
        </p:nvSpPr>
        <p:spPr>
          <a:xfrm>
            <a:off x="2967639" y="3649040"/>
            <a:ext cx="183832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ko-KR" altLang="en-US" sz="1400" spc="-40" dirty="0">
                <a:solidFill>
                  <a:srgbClr val="9ADAD9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상세 내용이 들어갑니다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019533-53F8-7B41-D5F1-A6E415E230C7}"/>
              </a:ext>
            </a:extLst>
          </p:cNvPr>
          <p:cNvSpPr txBox="1"/>
          <p:nvPr/>
        </p:nvSpPr>
        <p:spPr>
          <a:xfrm>
            <a:off x="2193601" y="3267364"/>
            <a:ext cx="72648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ko-KR" sz="4000" spc="-200" dirty="0">
                <a:solidFill>
                  <a:srgbClr val="FFEA8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01</a:t>
            </a:r>
            <a:endParaRPr kumimoji="1" lang="ko-KR" altLang="en-US" sz="4000" spc="-200" dirty="0">
              <a:solidFill>
                <a:srgbClr val="FFEA81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7FC913-0EF8-682F-FEA7-6485AD2A9F73}"/>
              </a:ext>
            </a:extLst>
          </p:cNvPr>
          <p:cNvSpPr txBox="1"/>
          <p:nvPr/>
        </p:nvSpPr>
        <p:spPr>
          <a:xfrm>
            <a:off x="2957859" y="4292081"/>
            <a:ext cx="255550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ko-KR" altLang="en-US" sz="2000" spc="-5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목차 </a:t>
            </a:r>
            <a:r>
              <a:rPr kumimoji="1" lang="en-US" altLang="ko-KR" sz="2000" spc="-5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3</a:t>
            </a:r>
            <a:r>
              <a:rPr kumimoji="1" lang="ko-KR" altLang="en-US" sz="2000" spc="-5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번이 들어갑니다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65393F-6292-8474-AEAD-32BE6AAF7AD7}"/>
              </a:ext>
            </a:extLst>
          </p:cNvPr>
          <p:cNvSpPr txBox="1"/>
          <p:nvPr/>
        </p:nvSpPr>
        <p:spPr>
          <a:xfrm>
            <a:off x="2967639" y="4668667"/>
            <a:ext cx="189250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ko-KR" altLang="en-US" sz="1400" spc="-40" dirty="0">
                <a:solidFill>
                  <a:srgbClr val="9ADAD9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상세 내용이 들어갑니다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B9F1DA-799A-47B5-A169-E60F7C91AEBA}"/>
              </a:ext>
            </a:extLst>
          </p:cNvPr>
          <p:cNvSpPr txBox="1"/>
          <p:nvPr/>
        </p:nvSpPr>
        <p:spPr>
          <a:xfrm>
            <a:off x="2193601" y="4286991"/>
            <a:ext cx="72648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ko-KR" sz="4000" spc="-200" dirty="0">
                <a:solidFill>
                  <a:srgbClr val="FFEA8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03</a:t>
            </a:r>
            <a:endParaRPr kumimoji="1" lang="ko-KR" altLang="en-US" sz="4000" spc="-200" dirty="0">
              <a:solidFill>
                <a:srgbClr val="FFEA81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3EE5EF-9C9E-3451-E366-8D3680FA0F8F}"/>
              </a:ext>
            </a:extLst>
          </p:cNvPr>
          <p:cNvSpPr txBox="1"/>
          <p:nvPr/>
        </p:nvSpPr>
        <p:spPr>
          <a:xfrm>
            <a:off x="2957859" y="5311709"/>
            <a:ext cx="255550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ko-KR" altLang="en-US" sz="2000" spc="-5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목차 </a:t>
            </a:r>
            <a:r>
              <a:rPr kumimoji="1" lang="en-US" altLang="ko-KR" sz="2000" spc="-5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5</a:t>
            </a:r>
            <a:r>
              <a:rPr kumimoji="1" lang="ko-KR" altLang="en-US" sz="2000" spc="-5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번이 들어갑니다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2D2F78-44B7-9D8A-EE4A-D2AD96E78F4D}"/>
              </a:ext>
            </a:extLst>
          </p:cNvPr>
          <p:cNvSpPr txBox="1"/>
          <p:nvPr/>
        </p:nvSpPr>
        <p:spPr>
          <a:xfrm>
            <a:off x="2967639" y="5688295"/>
            <a:ext cx="189250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ko-KR" altLang="en-US" sz="1400" spc="-40" dirty="0">
                <a:solidFill>
                  <a:srgbClr val="9ADAD9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상세 내용이 들어갑니다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83BB04-2094-91CE-90E4-0100A433DE90}"/>
              </a:ext>
            </a:extLst>
          </p:cNvPr>
          <p:cNvSpPr txBox="1"/>
          <p:nvPr/>
        </p:nvSpPr>
        <p:spPr>
          <a:xfrm>
            <a:off x="2193601" y="5306619"/>
            <a:ext cx="72648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ko-KR" sz="4000" spc="-200" dirty="0">
                <a:solidFill>
                  <a:srgbClr val="FFEA8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05</a:t>
            </a:r>
            <a:endParaRPr kumimoji="1" lang="ko-KR" altLang="en-US" sz="4000" spc="-200" dirty="0">
              <a:solidFill>
                <a:srgbClr val="FFEA81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A85527-A1BE-228E-329A-FEBBB4D4B735}"/>
              </a:ext>
            </a:extLst>
          </p:cNvPr>
          <p:cNvSpPr txBox="1"/>
          <p:nvPr/>
        </p:nvSpPr>
        <p:spPr>
          <a:xfrm>
            <a:off x="7516630" y="3272454"/>
            <a:ext cx="255550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ko-KR" altLang="en-US" sz="2000" spc="-5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목차 </a:t>
            </a:r>
            <a:r>
              <a:rPr kumimoji="1" lang="en-US" altLang="ko-KR" sz="2000" spc="-5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2</a:t>
            </a:r>
            <a:r>
              <a:rPr kumimoji="1" lang="ko-KR" altLang="en-US" sz="2000" spc="-5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번이 들어갑니다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5998E6-DD8F-812C-E1C4-C3068D86DF4B}"/>
              </a:ext>
            </a:extLst>
          </p:cNvPr>
          <p:cNvSpPr txBox="1"/>
          <p:nvPr/>
        </p:nvSpPr>
        <p:spPr>
          <a:xfrm>
            <a:off x="7526410" y="3649040"/>
            <a:ext cx="183832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ko-KR" altLang="en-US" sz="1400" spc="-40" dirty="0">
                <a:solidFill>
                  <a:srgbClr val="9ADAD9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상세 내용이 들어갑니다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57A6BA-CC06-74D9-B73C-D20452D02040}"/>
              </a:ext>
            </a:extLst>
          </p:cNvPr>
          <p:cNvSpPr txBox="1"/>
          <p:nvPr/>
        </p:nvSpPr>
        <p:spPr>
          <a:xfrm>
            <a:off x="6752372" y="3267364"/>
            <a:ext cx="73129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ko-KR" sz="4000" spc="-200" dirty="0">
                <a:solidFill>
                  <a:srgbClr val="FFEA8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02</a:t>
            </a:r>
            <a:endParaRPr kumimoji="1" lang="ko-KR" altLang="en-US" sz="4000" spc="-200" dirty="0">
              <a:solidFill>
                <a:srgbClr val="FFEA81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90C649-05C2-96B1-2AC9-5A3129091BD7}"/>
              </a:ext>
            </a:extLst>
          </p:cNvPr>
          <p:cNvSpPr txBox="1"/>
          <p:nvPr/>
        </p:nvSpPr>
        <p:spPr>
          <a:xfrm>
            <a:off x="7516630" y="4292081"/>
            <a:ext cx="255550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ko-KR" altLang="en-US" sz="2000" spc="-5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목차 </a:t>
            </a:r>
            <a:r>
              <a:rPr kumimoji="1" lang="en-US" altLang="ko-KR" sz="2000" spc="-5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4</a:t>
            </a:r>
            <a:r>
              <a:rPr kumimoji="1" lang="ko-KR" altLang="en-US" sz="2000" spc="-5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번이 들어갑니다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7E1FE4-2D3F-3F32-0E19-0E6556021C54}"/>
              </a:ext>
            </a:extLst>
          </p:cNvPr>
          <p:cNvSpPr txBox="1"/>
          <p:nvPr/>
        </p:nvSpPr>
        <p:spPr>
          <a:xfrm>
            <a:off x="7526410" y="4668667"/>
            <a:ext cx="189250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ko-KR" altLang="en-US" sz="1400" spc="-40" dirty="0">
                <a:solidFill>
                  <a:srgbClr val="9ADAD9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상세 내용이 들어갑니다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D51C9C-B61D-CB51-F0CC-E31E0C55BEFC}"/>
              </a:ext>
            </a:extLst>
          </p:cNvPr>
          <p:cNvSpPr txBox="1"/>
          <p:nvPr/>
        </p:nvSpPr>
        <p:spPr>
          <a:xfrm>
            <a:off x="6752372" y="4286991"/>
            <a:ext cx="73289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ko-KR" sz="4000" spc="-200" dirty="0">
                <a:solidFill>
                  <a:srgbClr val="FFEA8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04</a:t>
            </a:r>
            <a:endParaRPr kumimoji="1" lang="ko-KR" altLang="en-US" sz="4000" spc="-200" dirty="0">
              <a:solidFill>
                <a:srgbClr val="FFEA81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EC9B42-8187-F9D8-9738-CB09B9FD881B}"/>
              </a:ext>
            </a:extLst>
          </p:cNvPr>
          <p:cNvSpPr txBox="1"/>
          <p:nvPr/>
        </p:nvSpPr>
        <p:spPr>
          <a:xfrm>
            <a:off x="7516630" y="5311709"/>
            <a:ext cx="255550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ko-KR" altLang="en-US" sz="2000" spc="-5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목차 </a:t>
            </a:r>
            <a:r>
              <a:rPr kumimoji="1" lang="en-US" altLang="ko-KR" sz="2000" spc="-5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6</a:t>
            </a:r>
            <a:r>
              <a:rPr kumimoji="1" lang="ko-KR" altLang="en-US" sz="2000" spc="-5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번이 들어갑니다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027A31-3E4F-3A7F-4CDC-3B86BD68B89C}"/>
              </a:ext>
            </a:extLst>
          </p:cNvPr>
          <p:cNvSpPr txBox="1"/>
          <p:nvPr/>
        </p:nvSpPr>
        <p:spPr>
          <a:xfrm>
            <a:off x="7526410" y="5688295"/>
            <a:ext cx="183832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ko-KR" altLang="en-US" sz="1400" spc="-40" dirty="0">
                <a:solidFill>
                  <a:srgbClr val="9ADAD9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상세 내용이 들어갑니다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C66AA2-67FE-EAF6-41BF-99863CFD22EC}"/>
              </a:ext>
            </a:extLst>
          </p:cNvPr>
          <p:cNvSpPr txBox="1"/>
          <p:nvPr/>
        </p:nvSpPr>
        <p:spPr>
          <a:xfrm>
            <a:off x="6752372" y="5306619"/>
            <a:ext cx="72648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ko-KR" sz="4000" spc="-200" dirty="0">
                <a:solidFill>
                  <a:srgbClr val="FFEA8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06</a:t>
            </a:r>
            <a:endParaRPr kumimoji="1" lang="ko-KR" altLang="en-US" sz="4000" spc="-200" dirty="0">
              <a:solidFill>
                <a:srgbClr val="FFEA81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</p:txBody>
      </p:sp>
      <p:pic>
        <p:nvPicPr>
          <p:cNvPr id="42" name="그림 41" descr="창의성이(가) 표시된 사진&#10;&#10;자동 생성된 설명">
            <a:extLst>
              <a:ext uri="{FF2B5EF4-FFF2-40B4-BE49-F238E27FC236}">
                <a16:creationId xmlns:a16="http://schemas.microsoft.com/office/drawing/2014/main" id="{656B6F9A-CD0A-6142-3D5B-D149F93129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75" b="42310"/>
          <a:stretch/>
        </p:blipFill>
        <p:spPr>
          <a:xfrm>
            <a:off x="10633167" y="5543717"/>
            <a:ext cx="1558834" cy="1314283"/>
          </a:xfrm>
          <a:prstGeom prst="rect">
            <a:avLst/>
          </a:prstGeom>
        </p:spPr>
      </p:pic>
      <p:pic>
        <p:nvPicPr>
          <p:cNvPr id="44" name="그림 43" descr="상징, 그래픽, 폰트, 로고이(가) 표시된 사진&#10;&#10;자동 생성된 설명">
            <a:extLst>
              <a:ext uri="{FF2B5EF4-FFF2-40B4-BE49-F238E27FC236}">
                <a16:creationId xmlns:a16="http://schemas.microsoft.com/office/drawing/2014/main" id="{3E5DFA47-C1E6-24C1-92C6-0A8384D083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6"/>
          <a:stretch/>
        </p:blipFill>
        <p:spPr>
          <a:xfrm>
            <a:off x="0" y="2713141"/>
            <a:ext cx="1135557" cy="9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60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직사각형, 스크린샷, 프레임이(가) 표시된 사진&#10;&#10;자동 생성된 설명">
            <a:extLst>
              <a:ext uri="{FF2B5EF4-FFF2-40B4-BE49-F238E27FC236}">
                <a16:creationId xmlns:a16="http://schemas.microsoft.com/office/drawing/2014/main" id="{6DAC98C2-1272-C407-8DBF-BD97F27D2D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2629079"/>
            <a:ext cx="2184400" cy="577850"/>
          </a:xfrm>
          <a:prstGeom prst="rect">
            <a:avLst/>
          </a:prstGeom>
        </p:spPr>
      </p:pic>
      <p:pic>
        <p:nvPicPr>
          <p:cNvPr id="5" name="그림 4" descr="클립아트, 그래픽, 창의성이(가) 표시된 사진&#10;&#10;자동 생성된 설명">
            <a:extLst>
              <a:ext uri="{FF2B5EF4-FFF2-40B4-BE49-F238E27FC236}">
                <a16:creationId xmlns:a16="http://schemas.microsoft.com/office/drawing/2014/main" id="{923991BB-5050-4FE3-4E90-2E310EB371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" y="329148"/>
            <a:ext cx="1109259" cy="6384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6683B9-9A4B-E2C2-0CBC-810764BAF500}"/>
              </a:ext>
            </a:extLst>
          </p:cNvPr>
          <p:cNvSpPr txBox="1"/>
          <p:nvPr/>
        </p:nvSpPr>
        <p:spPr>
          <a:xfrm>
            <a:off x="3315435" y="1398134"/>
            <a:ext cx="5561139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5000" b="1" spc="-200" dirty="0">
                <a:solidFill>
                  <a:srgbClr val="1B615F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이 단원에서 배울 내용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ABCE78-50BE-33BB-7534-AD32C68213B8}"/>
              </a:ext>
            </a:extLst>
          </p:cNvPr>
          <p:cNvSpPr txBox="1"/>
          <p:nvPr/>
        </p:nvSpPr>
        <p:spPr>
          <a:xfrm>
            <a:off x="1330036" y="439872"/>
            <a:ext cx="256352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ko-KR" altLang="en-US" sz="2000" b="1" spc="-5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단원 제목이 들어갑니다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704AD4-DF72-26F6-7E1C-B9D857C868F4}"/>
              </a:ext>
            </a:extLst>
          </p:cNvPr>
          <p:cNvSpPr txBox="1"/>
          <p:nvPr/>
        </p:nvSpPr>
        <p:spPr>
          <a:xfrm rot="20501751">
            <a:off x="452240" y="433350"/>
            <a:ext cx="646331" cy="430887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200" b="1" spc="-200" dirty="0">
                <a:solidFill>
                  <a:srgbClr val="1B615F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도입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29BECC-C517-1519-D1AB-8ADBC7205C7D}"/>
              </a:ext>
            </a:extLst>
          </p:cNvPr>
          <p:cNvSpPr txBox="1"/>
          <p:nvPr/>
        </p:nvSpPr>
        <p:spPr>
          <a:xfrm>
            <a:off x="10950375" y="146748"/>
            <a:ext cx="1116652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kumimoji="1" lang="ko-KR" altLang="en-US" sz="1500" spc="-6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교과서 </a:t>
            </a:r>
            <a:r>
              <a:rPr kumimoji="1" lang="en-US" altLang="ko-KR" sz="1500" spc="-6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00</a:t>
            </a:r>
            <a:r>
              <a:rPr kumimoji="1" lang="ko-KR" altLang="en-US" sz="1500" spc="-6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92E79-0A56-AA4D-9632-E882411C6BCF}"/>
              </a:ext>
            </a:extLst>
          </p:cNvPr>
          <p:cNvSpPr txBox="1"/>
          <p:nvPr/>
        </p:nvSpPr>
        <p:spPr>
          <a:xfrm>
            <a:off x="5392121" y="2671783"/>
            <a:ext cx="1407758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600" b="1" spc="-10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학습 목표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D65CCC2-8467-A920-CC29-4A9AD7F1EBB2}"/>
              </a:ext>
            </a:extLst>
          </p:cNvPr>
          <p:cNvSpPr/>
          <p:nvPr/>
        </p:nvSpPr>
        <p:spPr>
          <a:xfrm>
            <a:off x="4575314" y="3821596"/>
            <a:ext cx="3041373" cy="2370481"/>
          </a:xfrm>
          <a:prstGeom prst="rect">
            <a:avLst/>
          </a:prstGeom>
          <a:solidFill>
            <a:schemeClr val="bg1"/>
          </a:solidFill>
          <a:ln w="25400">
            <a:solidFill>
              <a:srgbClr val="75C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5" name="그림 14" descr="디자인, 예술이(가) 표시된 사진&#10;&#10;중간 신뢰도로 자동 생성된 설명">
            <a:extLst>
              <a:ext uri="{FF2B5EF4-FFF2-40B4-BE49-F238E27FC236}">
                <a16:creationId xmlns:a16="http://schemas.microsoft.com/office/drawing/2014/main" id="{17C68F4F-C7A6-1441-77B4-E4D68726AE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44" y="3465491"/>
            <a:ext cx="445312" cy="5250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5CDD21-61AF-4E8E-013E-CF7B5A05019C}"/>
              </a:ext>
            </a:extLst>
          </p:cNvPr>
          <p:cNvSpPr txBox="1"/>
          <p:nvPr/>
        </p:nvSpPr>
        <p:spPr>
          <a:xfrm>
            <a:off x="4791156" y="4768963"/>
            <a:ext cx="2609689" cy="11692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ko-KR" altLang="en-US" sz="2000" spc="-2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오감을 활용해 관찰한</a:t>
            </a:r>
            <a:endParaRPr kumimoji="1" lang="en-US" altLang="ko-KR" sz="2000" spc="-2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  <a:p>
            <a:pPr algn="ctr">
              <a:lnSpc>
                <a:spcPct val="120000"/>
              </a:lnSpc>
            </a:pPr>
            <a:r>
              <a:rPr kumimoji="1" lang="ko-KR" altLang="en-US" sz="2000" spc="-2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계절의 특징을 그림으로</a:t>
            </a:r>
            <a:endParaRPr kumimoji="1" lang="en-US" altLang="ko-KR" sz="2000" spc="-2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  <a:p>
            <a:pPr algn="ctr">
              <a:lnSpc>
                <a:spcPct val="120000"/>
              </a:lnSpc>
            </a:pPr>
            <a:r>
              <a:rPr kumimoji="1" lang="ko-KR" altLang="en-US" sz="2000" spc="-2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표현할 수 있다</a:t>
            </a:r>
            <a:r>
              <a:rPr kumimoji="1" lang="en-US" altLang="ko-KR" sz="2000" spc="-2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.</a:t>
            </a:r>
            <a:endParaRPr kumimoji="1" lang="ko-KR" altLang="en-US" sz="2000" spc="-2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AF4181-A8B8-CA83-3833-17024DDECE53}"/>
              </a:ext>
            </a:extLst>
          </p:cNvPr>
          <p:cNvSpPr txBox="1"/>
          <p:nvPr/>
        </p:nvSpPr>
        <p:spPr>
          <a:xfrm>
            <a:off x="5808101" y="4163162"/>
            <a:ext cx="575800" cy="501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ko-KR" sz="2600" b="1" spc="-100" dirty="0">
                <a:solidFill>
                  <a:srgbClr val="75C9C8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02</a:t>
            </a:r>
            <a:endParaRPr kumimoji="1" lang="ko-KR" altLang="en-US" sz="2600" b="1" spc="-100" dirty="0">
              <a:solidFill>
                <a:srgbClr val="75C9C8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6BEDF7B-91C6-2990-F2C8-FDAEEF2725C2}"/>
              </a:ext>
            </a:extLst>
          </p:cNvPr>
          <p:cNvSpPr/>
          <p:nvPr/>
        </p:nvSpPr>
        <p:spPr>
          <a:xfrm>
            <a:off x="1247654" y="3821596"/>
            <a:ext cx="3041373" cy="2370481"/>
          </a:xfrm>
          <a:prstGeom prst="rect">
            <a:avLst/>
          </a:prstGeom>
          <a:solidFill>
            <a:schemeClr val="bg1"/>
          </a:solidFill>
          <a:ln w="25400">
            <a:solidFill>
              <a:srgbClr val="75C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7" name="그림 26" descr="디자인, 예술이(가) 표시된 사진&#10;&#10;중간 신뢰도로 자동 생성된 설명">
            <a:extLst>
              <a:ext uri="{FF2B5EF4-FFF2-40B4-BE49-F238E27FC236}">
                <a16:creationId xmlns:a16="http://schemas.microsoft.com/office/drawing/2014/main" id="{D2641072-2A18-1233-C237-1E2B236320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684" y="3465491"/>
            <a:ext cx="445312" cy="52507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0402B63-C335-11E2-318F-2FC6D7BED75B}"/>
              </a:ext>
            </a:extLst>
          </p:cNvPr>
          <p:cNvSpPr txBox="1"/>
          <p:nvPr/>
        </p:nvSpPr>
        <p:spPr>
          <a:xfrm>
            <a:off x="1722541" y="4946704"/>
            <a:ext cx="2091598" cy="7998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ko-KR" altLang="en-US" sz="2000" spc="-2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오감이란 무엇인지</a:t>
            </a:r>
            <a:endParaRPr kumimoji="1" lang="en-US" altLang="ko-KR" sz="2000" spc="-2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  <a:p>
            <a:pPr algn="ctr">
              <a:lnSpc>
                <a:spcPct val="120000"/>
              </a:lnSpc>
            </a:pPr>
            <a:r>
              <a:rPr kumimoji="1" lang="ko-KR" altLang="en-US" sz="2000" spc="-2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설명할 수 있다</a:t>
            </a:r>
            <a:r>
              <a:rPr kumimoji="1" lang="en-US" altLang="ko-KR" sz="2000" spc="-2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.</a:t>
            </a:r>
            <a:endParaRPr kumimoji="1" lang="ko-KR" altLang="en-US" sz="2000" spc="-2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87D61B-6481-726A-9CCE-BE7F288687FC}"/>
              </a:ext>
            </a:extLst>
          </p:cNvPr>
          <p:cNvSpPr txBox="1"/>
          <p:nvPr/>
        </p:nvSpPr>
        <p:spPr>
          <a:xfrm>
            <a:off x="2481242" y="4163162"/>
            <a:ext cx="574196" cy="501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ko-KR" sz="2600" b="1" spc="-100" dirty="0">
                <a:solidFill>
                  <a:srgbClr val="75C9C8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01</a:t>
            </a:r>
            <a:endParaRPr kumimoji="1" lang="ko-KR" altLang="en-US" sz="2600" b="1" spc="-100" dirty="0">
              <a:solidFill>
                <a:srgbClr val="75C9C8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D032D145-A43E-517E-E080-12E001C7C46B}"/>
              </a:ext>
            </a:extLst>
          </p:cNvPr>
          <p:cNvSpPr/>
          <p:nvPr/>
        </p:nvSpPr>
        <p:spPr>
          <a:xfrm>
            <a:off x="7902973" y="3821596"/>
            <a:ext cx="3041373" cy="2370481"/>
          </a:xfrm>
          <a:prstGeom prst="rect">
            <a:avLst/>
          </a:prstGeom>
          <a:solidFill>
            <a:schemeClr val="bg1"/>
          </a:solidFill>
          <a:ln w="25400">
            <a:solidFill>
              <a:srgbClr val="75C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41" name="그림 40" descr="디자인, 예술이(가) 표시된 사진&#10;&#10;중간 신뢰도로 자동 생성된 설명">
            <a:extLst>
              <a:ext uri="{FF2B5EF4-FFF2-40B4-BE49-F238E27FC236}">
                <a16:creationId xmlns:a16="http://schemas.microsoft.com/office/drawing/2014/main" id="{EACCBE40-57AD-5BA2-1862-995CC1F25D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003" y="3465491"/>
            <a:ext cx="445312" cy="52507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369C1F8-F574-FCD9-55BD-52370A99F9B5}"/>
              </a:ext>
            </a:extLst>
          </p:cNvPr>
          <p:cNvSpPr txBox="1"/>
          <p:nvPr/>
        </p:nvSpPr>
        <p:spPr>
          <a:xfrm>
            <a:off x="8350290" y="4768963"/>
            <a:ext cx="2146742" cy="11692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ko-KR" altLang="en-US" sz="2000" spc="-2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나의 느낌과 생각을</a:t>
            </a:r>
            <a:endParaRPr kumimoji="1" lang="en-US" altLang="ko-KR" sz="2000" spc="-2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  <a:p>
            <a:pPr algn="ctr">
              <a:lnSpc>
                <a:spcPct val="120000"/>
              </a:lnSpc>
            </a:pPr>
            <a:r>
              <a:rPr kumimoji="1" lang="ko-KR" altLang="en-US" sz="2000" spc="-2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다양한 방법으로 </a:t>
            </a:r>
            <a:endParaRPr kumimoji="1" lang="en-US" altLang="ko-KR" sz="2000" spc="-2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  <a:p>
            <a:pPr algn="ctr">
              <a:lnSpc>
                <a:spcPct val="120000"/>
              </a:lnSpc>
            </a:pPr>
            <a:r>
              <a:rPr kumimoji="1" lang="ko-KR" altLang="en-US" sz="2000" spc="-2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나타낼 수 있다</a:t>
            </a:r>
            <a:r>
              <a:rPr kumimoji="1" lang="en-US" altLang="ko-KR" sz="2000" spc="-2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.</a:t>
            </a:r>
            <a:endParaRPr kumimoji="1" lang="ko-KR" altLang="en-US" sz="2000" spc="-2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920E0A-D1E1-51EC-E711-9DFCD0991958}"/>
              </a:ext>
            </a:extLst>
          </p:cNvPr>
          <p:cNvSpPr txBox="1"/>
          <p:nvPr/>
        </p:nvSpPr>
        <p:spPr>
          <a:xfrm>
            <a:off x="9135759" y="4163162"/>
            <a:ext cx="575799" cy="501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ko-KR" sz="2600" b="1" spc="-100" dirty="0">
                <a:solidFill>
                  <a:srgbClr val="75C9C8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03</a:t>
            </a:r>
            <a:endParaRPr kumimoji="1" lang="ko-KR" altLang="en-US" sz="2600" b="1" spc="-100" dirty="0">
              <a:solidFill>
                <a:srgbClr val="75C9C8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</p:txBody>
      </p:sp>
      <p:pic>
        <p:nvPicPr>
          <p:cNvPr id="10" name="그림 9" descr="훅이(가) 표시된 사진&#10;&#10;자동 생성된 설명">
            <a:extLst>
              <a:ext uri="{FF2B5EF4-FFF2-40B4-BE49-F238E27FC236}">
                <a16:creationId xmlns:a16="http://schemas.microsoft.com/office/drawing/2014/main" id="{9C789E00-A99C-2E4F-A0B2-6A143E0C5F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424" y="720515"/>
            <a:ext cx="830357" cy="112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7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클립아트, 그래픽, 창의성이(가) 표시된 사진&#10;&#10;자동 생성된 설명">
            <a:extLst>
              <a:ext uri="{FF2B5EF4-FFF2-40B4-BE49-F238E27FC236}">
                <a16:creationId xmlns:a16="http://schemas.microsoft.com/office/drawing/2014/main" id="{923991BB-5050-4FE3-4E90-2E310EB37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" y="329148"/>
            <a:ext cx="1109259" cy="6384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704AD4-DF72-26F6-7E1C-B9D857C868F4}"/>
              </a:ext>
            </a:extLst>
          </p:cNvPr>
          <p:cNvSpPr txBox="1"/>
          <p:nvPr/>
        </p:nvSpPr>
        <p:spPr>
          <a:xfrm rot="20501751">
            <a:off x="445027" y="433350"/>
            <a:ext cx="660758" cy="430887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200" b="1" spc="-200" dirty="0">
                <a:solidFill>
                  <a:srgbClr val="1B615F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활동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29BECC-C517-1519-D1AB-8ADBC7205C7D}"/>
              </a:ext>
            </a:extLst>
          </p:cNvPr>
          <p:cNvSpPr txBox="1"/>
          <p:nvPr/>
        </p:nvSpPr>
        <p:spPr>
          <a:xfrm>
            <a:off x="10950375" y="146748"/>
            <a:ext cx="1116652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kumimoji="1" lang="ko-KR" altLang="en-US" sz="1500" spc="-6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교과서 </a:t>
            </a:r>
            <a:r>
              <a:rPr kumimoji="1" lang="en-US" altLang="ko-KR" sz="1500" spc="-6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00</a:t>
            </a:r>
            <a:r>
              <a:rPr kumimoji="1" lang="ko-KR" altLang="en-US" sz="1500" spc="-6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8377FB-5599-363E-915F-B5CC5394FE4C}"/>
              </a:ext>
            </a:extLst>
          </p:cNvPr>
          <p:cNvSpPr txBox="1"/>
          <p:nvPr/>
        </p:nvSpPr>
        <p:spPr>
          <a:xfrm>
            <a:off x="1390337" y="1687502"/>
            <a:ext cx="9542997" cy="11206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ko-KR" altLang="en-US" sz="2800" b="1" spc="-5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일자리를 찾아 독일과 미국</a:t>
            </a:r>
            <a:r>
              <a:rPr lang="en-US" altLang="ko-KR" sz="2800" b="1" spc="-5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, </a:t>
            </a:r>
            <a:r>
              <a:rPr lang="ko-KR" altLang="en-US" sz="2800" b="1" spc="-5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서남아시아 등지로 우리나라 청장년의 </a:t>
            </a:r>
            <a:br>
              <a:rPr lang="ko-KR" altLang="en-US" sz="2800" b="1" spc="-5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</a:br>
            <a:r>
              <a:rPr lang="ko-KR" altLang="en-US" sz="2800" b="1" spc="-5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유출이 많았던 시기는</a:t>
            </a:r>
            <a:r>
              <a:rPr lang="en-US" altLang="ko-KR" sz="2800" b="1" spc="-5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?</a:t>
            </a:r>
            <a:endParaRPr kumimoji="1" lang="ko-KR" altLang="en-US" sz="2800" b="1" spc="-5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</p:txBody>
      </p:sp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F4BE8E7C-F790-B826-DF6C-3DFC92C1B870}"/>
              </a:ext>
            </a:extLst>
          </p:cNvPr>
          <p:cNvSpPr/>
          <p:nvPr/>
        </p:nvSpPr>
        <p:spPr>
          <a:xfrm>
            <a:off x="4860253" y="2336545"/>
            <a:ext cx="1203769" cy="393540"/>
          </a:xfrm>
          <a:prstGeom prst="roundRect">
            <a:avLst/>
          </a:prstGeom>
          <a:solidFill>
            <a:srgbClr val="FBD277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000" b="1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사지선다</a:t>
            </a:r>
          </a:p>
        </p:txBody>
      </p: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5FE230BE-5C23-FA8E-17F5-AA577FF902C8}"/>
              </a:ext>
            </a:extLst>
          </p:cNvPr>
          <p:cNvGrpSpPr/>
          <p:nvPr/>
        </p:nvGrpSpPr>
        <p:grpSpPr>
          <a:xfrm>
            <a:off x="892528" y="1604509"/>
            <a:ext cx="593950" cy="686919"/>
            <a:chOff x="892528" y="1604509"/>
            <a:chExt cx="593950" cy="68691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C10931-D9C4-32B2-40DE-DEDDAF8038DA}"/>
                </a:ext>
              </a:extLst>
            </p:cNvPr>
            <p:cNvSpPr txBox="1"/>
            <p:nvPr/>
          </p:nvSpPr>
          <p:spPr>
            <a:xfrm>
              <a:off x="892528" y="1604509"/>
              <a:ext cx="591444" cy="686919"/>
            </a:xfrm>
            <a:prstGeom prst="rect">
              <a:avLst/>
            </a:prstGeom>
            <a:noFill/>
            <a:ln w="50800">
              <a:solidFill>
                <a:schemeClr val="tx1">
                  <a:alpha val="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ko-KR" sz="3400" b="1" spc="-100" dirty="0">
                  <a:ln w="50800" cap="rnd">
                    <a:solidFill>
                      <a:srgbClr val="333333"/>
                    </a:solidFill>
                  </a:ln>
                  <a:solidFill>
                    <a:srgbClr val="333333"/>
                  </a:solidFill>
                  <a:effectLst/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Q.</a:t>
              </a:r>
              <a:endParaRPr kumimoji="1" lang="ko-KR" altLang="en-US" sz="3400" b="1" spc="-100" dirty="0">
                <a:ln w="50800" cap="rnd">
                  <a:solidFill>
                    <a:srgbClr val="333333"/>
                  </a:solidFill>
                </a:ln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7ACD2C-AE27-C938-FBCA-2437F95411E9}"/>
                </a:ext>
              </a:extLst>
            </p:cNvPr>
            <p:cNvSpPr txBox="1"/>
            <p:nvPr/>
          </p:nvSpPr>
          <p:spPr>
            <a:xfrm>
              <a:off x="895034" y="1604509"/>
              <a:ext cx="591444" cy="686919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ko-KR" sz="3400" b="1" spc="-100" dirty="0">
                  <a:ln w="22225" cap="rnd">
                    <a:noFill/>
                  </a:ln>
                  <a:solidFill>
                    <a:srgbClr val="FFEA81"/>
                  </a:solidFill>
                  <a:effectLst/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Q.</a:t>
              </a:r>
              <a:endParaRPr kumimoji="1" lang="ko-KR" altLang="en-US" sz="3400" b="1" spc="-100" dirty="0">
                <a:ln w="22225" cap="rnd">
                  <a:noFill/>
                </a:ln>
                <a:solidFill>
                  <a:srgbClr val="FFEA8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endParaRPr>
            </a:p>
          </p:txBody>
        </p:sp>
      </p:grpSp>
      <p:sp>
        <p:nvSpPr>
          <p:cNvPr id="21" name="모서리가 둥근 직사각형 20">
            <a:extLst>
              <a:ext uri="{FF2B5EF4-FFF2-40B4-BE49-F238E27FC236}">
                <a16:creationId xmlns:a16="http://schemas.microsoft.com/office/drawing/2014/main" id="{E2EF415C-1FE4-3826-6785-EE45132623A0}"/>
              </a:ext>
            </a:extLst>
          </p:cNvPr>
          <p:cNvSpPr/>
          <p:nvPr/>
        </p:nvSpPr>
        <p:spPr>
          <a:xfrm>
            <a:off x="990933" y="3287701"/>
            <a:ext cx="10210135" cy="648182"/>
          </a:xfrm>
          <a:prstGeom prst="roundRect">
            <a:avLst/>
          </a:prstGeom>
          <a:solidFill>
            <a:schemeClr val="bg1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2" name="양쪽 모서리가 둥근 사각형 21">
            <a:extLst>
              <a:ext uri="{FF2B5EF4-FFF2-40B4-BE49-F238E27FC236}">
                <a16:creationId xmlns:a16="http://schemas.microsoft.com/office/drawing/2014/main" id="{4EE02CF8-D0F9-0E47-C20C-7D6034B2E962}"/>
              </a:ext>
            </a:extLst>
          </p:cNvPr>
          <p:cNvSpPr/>
          <p:nvPr/>
        </p:nvSpPr>
        <p:spPr>
          <a:xfrm rot="16200000">
            <a:off x="983779" y="3294853"/>
            <a:ext cx="648181" cy="633874"/>
          </a:xfrm>
          <a:prstGeom prst="round2Same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D9668B-438E-3C2A-3242-764D5248E995}"/>
              </a:ext>
            </a:extLst>
          </p:cNvPr>
          <p:cNvSpPr txBox="1"/>
          <p:nvPr/>
        </p:nvSpPr>
        <p:spPr>
          <a:xfrm>
            <a:off x="1709939" y="3379619"/>
            <a:ext cx="3626314" cy="4421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ko-KR" sz="200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1</a:t>
            </a:r>
            <a:r>
              <a:rPr lang="ko-KR" altLang="en-US" sz="200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번 문항 </a:t>
            </a:r>
            <a:r>
              <a:rPr lang="ko-KR" altLang="en-US" sz="200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텍</a:t>
            </a:r>
            <a:r>
              <a:rPr lang="ko-KR" altLang="en-US" sz="200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스트를 작성해 주세요</a:t>
            </a:r>
            <a:endParaRPr kumimoji="1" lang="ko-KR" altLang="en-US" sz="2000" spc="-20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0A9774-4B6D-60FB-A887-AFD9899EF8E5}"/>
              </a:ext>
            </a:extLst>
          </p:cNvPr>
          <p:cNvSpPr txBox="1"/>
          <p:nvPr/>
        </p:nvSpPr>
        <p:spPr>
          <a:xfrm>
            <a:off x="1117432" y="3321659"/>
            <a:ext cx="389851" cy="5470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ko-KR" sz="2600" b="1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1</a:t>
            </a:r>
          </a:p>
        </p:txBody>
      </p:sp>
      <p:sp>
        <p:nvSpPr>
          <p:cNvPr id="44" name="모서리가 둥근 직사각형 43">
            <a:extLst>
              <a:ext uri="{FF2B5EF4-FFF2-40B4-BE49-F238E27FC236}">
                <a16:creationId xmlns:a16="http://schemas.microsoft.com/office/drawing/2014/main" id="{CB39F30C-91A7-E224-38F4-C7AB5012A1A2}"/>
              </a:ext>
            </a:extLst>
          </p:cNvPr>
          <p:cNvSpPr/>
          <p:nvPr/>
        </p:nvSpPr>
        <p:spPr>
          <a:xfrm>
            <a:off x="990933" y="4113432"/>
            <a:ext cx="10210135" cy="648182"/>
          </a:xfrm>
          <a:prstGeom prst="roundRect">
            <a:avLst/>
          </a:prstGeom>
          <a:solidFill>
            <a:schemeClr val="bg1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6" name="양쪽 모서리가 둥근 사각형 45">
            <a:extLst>
              <a:ext uri="{FF2B5EF4-FFF2-40B4-BE49-F238E27FC236}">
                <a16:creationId xmlns:a16="http://schemas.microsoft.com/office/drawing/2014/main" id="{DE0DE6A5-ED35-C4B1-980F-11F82409962F}"/>
              </a:ext>
            </a:extLst>
          </p:cNvPr>
          <p:cNvSpPr/>
          <p:nvPr/>
        </p:nvSpPr>
        <p:spPr>
          <a:xfrm rot="16200000">
            <a:off x="983779" y="4120584"/>
            <a:ext cx="648181" cy="633874"/>
          </a:xfrm>
          <a:prstGeom prst="round2Same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FC7F6E-F672-96E1-AB96-1BCAF46253DE}"/>
              </a:ext>
            </a:extLst>
          </p:cNvPr>
          <p:cNvSpPr txBox="1"/>
          <p:nvPr/>
        </p:nvSpPr>
        <p:spPr>
          <a:xfrm>
            <a:off x="1709939" y="4205350"/>
            <a:ext cx="3626314" cy="4421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ko-KR" sz="200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2</a:t>
            </a:r>
            <a:r>
              <a:rPr lang="ko-KR" altLang="en-US" sz="200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번 문항 </a:t>
            </a:r>
            <a:r>
              <a:rPr lang="ko-KR" altLang="en-US" sz="200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텍</a:t>
            </a:r>
            <a:r>
              <a:rPr lang="ko-KR" altLang="en-US" sz="200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스트를 작성해 주세요</a:t>
            </a:r>
            <a:endParaRPr kumimoji="1" lang="ko-KR" altLang="en-US" sz="2000" spc="-20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D32675-A44C-4A98-D49C-61AD963710BA}"/>
              </a:ext>
            </a:extLst>
          </p:cNvPr>
          <p:cNvSpPr txBox="1"/>
          <p:nvPr/>
        </p:nvSpPr>
        <p:spPr>
          <a:xfrm>
            <a:off x="1117432" y="4147390"/>
            <a:ext cx="389851" cy="5470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ko-KR" sz="2600" b="1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2</a:t>
            </a:r>
          </a:p>
        </p:txBody>
      </p:sp>
      <p:sp>
        <p:nvSpPr>
          <p:cNvPr id="51" name="모서리가 둥근 직사각형 50">
            <a:extLst>
              <a:ext uri="{FF2B5EF4-FFF2-40B4-BE49-F238E27FC236}">
                <a16:creationId xmlns:a16="http://schemas.microsoft.com/office/drawing/2014/main" id="{6944336D-7B87-8DE1-F09F-89458036A5D5}"/>
              </a:ext>
            </a:extLst>
          </p:cNvPr>
          <p:cNvSpPr/>
          <p:nvPr/>
        </p:nvSpPr>
        <p:spPr>
          <a:xfrm>
            <a:off x="990933" y="4939163"/>
            <a:ext cx="10210135" cy="648182"/>
          </a:xfrm>
          <a:prstGeom prst="roundRect">
            <a:avLst/>
          </a:prstGeom>
          <a:solidFill>
            <a:schemeClr val="bg1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52" name="양쪽 모서리가 둥근 사각형 51">
            <a:extLst>
              <a:ext uri="{FF2B5EF4-FFF2-40B4-BE49-F238E27FC236}">
                <a16:creationId xmlns:a16="http://schemas.microsoft.com/office/drawing/2014/main" id="{8258FF3C-78C6-4688-08DC-6A610304C4D6}"/>
              </a:ext>
            </a:extLst>
          </p:cNvPr>
          <p:cNvSpPr/>
          <p:nvPr/>
        </p:nvSpPr>
        <p:spPr>
          <a:xfrm rot="16200000">
            <a:off x="983779" y="4946315"/>
            <a:ext cx="648181" cy="633874"/>
          </a:xfrm>
          <a:prstGeom prst="round2Same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DB37D36-F244-A2B7-6A66-BA8CC1BE7A19}"/>
              </a:ext>
            </a:extLst>
          </p:cNvPr>
          <p:cNvSpPr txBox="1"/>
          <p:nvPr/>
        </p:nvSpPr>
        <p:spPr>
          <a:xfrm>
            <a:off x="1709939" y="5031081"/>
            <a:ext cx="3626314" cy="4421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ko-KR" sz="200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3</a:t>
            </a:r>
            <a:r>
              <a:rPr lang="ko-KR" altLang="en-US" sz="200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번 문항 </a:t>
            </a:r>
            <a:r>
              <a:rPr lang="ko-KR" altLang="en-US" sz="200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텍</a:t>
            </a:r>
            <a:r>
              <a:rPr lang="ko-KR" altLang="en-US" sz="200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스트를 작성해 주세요</a:t>
            </a:r>
            <a:endParaRPr kumimoji="1" lang="ko-KR" altLang="en-US" sz="2000" spc="-20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3F54AC3-705D-193B-55EC-72D89CFDDE1A}"/>
              </a:ext>
            </a:extLst>
          </p:cNvPr>
          <p:cNvSpPr txBox="1"/>
          <p:nvPr/>
        </p:nvSpPr>
        <p:spPr>
          <a:xfrm>
            <a:off x="1117432" y="4973121"/>
            <a:ext cx="389851" cy="5470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ko-KR" sz="2600" b="1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3</a:t>
            </a:r>
          </a:p>
        </p:txBody>
      </p:sp>
      <p:sp>
        <p:nvSpPr>
          <p:cNvPr id="57" name="모서리가 둥근 직사각형 56">
            <a:extLst>
              <a:ext uri="{FF2B5EF4-FFF2-40B4-BE49-F238E27FC236}">
                <a16:creationId xmlns:a16="http://schemas.microsoft.com/office/drawing/2014/main" id="{037592E9-173F-BCA3-32CB-0A34B0809384}"/>
              </a:ext>
            </a:extLst>
          </p:cNvPr>
          <p:cNvSpPr/>
          <p:nvPr/>
        </p:nvSpPr>
        <p:spPr>
          <a:xfrm>
            <a:off x="990933" y="5764894"/>
            <a:ext cx="10210135" cy="648182"/>
          </a:xfrm>
          <a:prstGeom prst="roundRect">
            <a:avLst/>
          </a:prstGeom>
          <a:solidFill>
            <a:schemeClr val="bg1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58" name="양쪽 모서리가 둥근 사각형 57">
            <a:extLst>
              <a:ext uri="{FF2B5EF4-FFF2-40B4-BE49-F238E27FC236}">
                <a16:creationId xmlns:a16="http://schemas.microsoft.com/office/drawing/2014/main" id="{117F3668-6461-8139-800C-1C255C6D8F71}"/>
              </a:ext>
            </a:extLst>
          </p:cNvPr>
          <p:cNvSpPr/>
          <p:nvPr/>
        </p:nvSpPr>
        <p:spPr>
          <a:xfrm rot="16200000">
            <a:off x="983779" y="5772046"/>
            <a:ext cx="648181" cy="633874"/>
          </a:xfrm>
          <a:prstGeom prst="round2Same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1A20DE8-7657-0258-6F38-B6B1CB60696C}"/>
              </a:ext>
            </a:extLst>
          </p:cNvPr>
          <p:cNvSpPr txBox="1"/>
          <p:nvPr/>
        </p:nvSpPr>
        <p:spPr>
          <a:xfrm>
            <a:off x="1709939" y="5856812"/>
            <a:ext cx="3626314" cy="4421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ko-KR" sz="200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4</a:t>
            </a:r>
            <a:r>
              <a:rPr lang="ko-KR" altLang="en-US" sz="200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번 문항 </a:t>
            </a:r>
            <a:r>
              <a:rPr lang="ko-KR" altLang="en-US" sz="200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텍</a:t>
            </a:r>
            <a:r>
              <a:rPr lang="ko-KR" altLang="en-US" sz="2000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스트를 작성해 주세요</a:t>
            </a:r>
            <a:endParaRPr kumimoji="1" lang="ko-KR" altLang="en-US" sz="2000" spc="-20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4307B5B-A5CC-50E3-083B-BC562B4BC77A}"/>
              </a:ext>
            </a:extLst>
          </p:cNvPr>
          <p:cNvSpPr txBox="1"/>
          <p:nvPr/>
        </p:nvSpPr>
        <p:spPr>
          <a:xfrm>
            <a:off x="1117432" y="5798852"/>
            <a:ext cx="389851" cy="5470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ko-KR" sz="2600" b="1" dirty="0">
                <a:solidFill>
                  <a:srgbClr val="333333"/>
                </a:solidFill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4</a:t>
            </a:r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F2192365-B4DF-045E-22EA-97AE73159083}"/>
              </a:ext>
            </a:extLst>
          </p:cNvPr>
          <p:cNvSpPr/>
          <p:nvPr/>
        </p:nvSpPr>
        <p:spPr>
          <a:xfrm>
            <a:off x="11164166" y="513558"/>
            <a:ext cx="831850" cy="368300"/>
          </a:xfrm>
          <a:prstGeom prst="ellipse">
            <a:avLst/>
          </a:prstGeom>
          <a:solidFill>
            <a:srgbClr val="E5E5E5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b="1" spc="-80" dirty="0">
                <a:solidFill>
                  <a:srgbClr val="999999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물음</a:t>
            </a:r>
            <a:r>
              <a:rPr kumimoji="1" lang="en-US" altLang="ko-KR" sz="1400" b="1" spc="-80" dirty="0">
                <a:solidFill>
                  <a:srgbClr val="999999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3</a:t>
            </a:r>
            <a:endParaRPr kumimoji="1" lang="ko-KR" altLang="en-US" sz="1400" b="1" spc="-80" dirty="0">
              <a:solidFill>
                <a:srgbClr val="999999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D229A3DA-0B42-4872-F48D-77CBA98444F3}"/>
              </a:ext>
            </a:extLst>
          </p:cNvPr>
          <p:cNvSpPr/>
          <p:nvPr/>
        </p:nvSpPr>
        <p:spPr>
          <a:xfrm>
            <a:off x="10256116" y="513558"/>
            <a:ext cx="831850" cy="368300"/>
          </a:xfrm>
          <a:prstGeom prst="ellipse">
            <a:avLst/>
          </a:prstGeom>
          <a:solidFill>
            <a:srgbClr val="E5E5E5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b="1" spc="-80" dirty="0">
                <a:solidFill>
                  <a:srgbClr val="999999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물음</a:t>
            </a:r>
            <a:r>
              <a:rPr kumimoji="1" lang="en-US" altLang="ko-KR" sz="1400" b="1" spc="-80" dirty="0">
                <a:solidFill>
                  <a:srgbClr val="999999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2</a:t>
            </a:r>
            <a:endParaRPr kumimoji="1" lang="ko-KR" altLang="en-US" sz="1400" b="1" spc="-80" dirty="0">
              <a:solidFill>
                <a:srgbClr val="999999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D42FC430-7052-3C81-DAAB-038DEABDCB03}"/>
              </a:ext>
            </a:extLst>
          </p:cNvPr>
          <p:cNvSpPr/>
          <p:nvPr/>
        </p:nvSpPr>
        <p:spPr>
          <a:xfrm>
            <a:off x="9348066" y="513558"/>
            <a:ext cx="831850" cy="368300"/>
          </a:xfrm>
          <a:prstGeom prst="ellipse">
            <a:avLst/>
          </a:prstGeom>
          <a:solidFill>
            <a:srgbClr val="FFEA81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b="1" spc="-8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물음</a:t>
            </a:r>
            <a:r>
              <a:rPr kumimoji="1" lang="en-US" altLang="ko-KR" sz="1400" b="1" spc="-8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1</a:t>
            </a:r>
            <a:endParaRPr kumimoji="1" lang="ko-KR" altLang="en-US" sz="1400" b="1" spc="-8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cxnSp>
        <p:nvCxnSpPr>
          <p:cNvPr id="66" name="직선 연결선[R] 65">
            <a:extLst>
              <a:ext uri="{FF2B5EF4-FFF2-40B4-BE49-F238E27FC236}">
                <a16:creationId xmlns:a16="http://schemas.microsoft.com/office/drawing/2014/main" id="{61DE8284-6BB1-EA77-67DF-22EF7CB6737A}"/>
              </a:ext>
            </a:extLst>
          </p:cNvPr>
          <p:cNvCxnSpPr>
            <a:stCxn id="64" idx="6"/>
            <a:endCxn id="63" idx="2"/>
          </p:cNvCxnSpPr>
          <p:nvPr/>
        </p:nvCxnSpPr>
        <p:spPr>
          <a:xfrm>
            <a:off x="10179916" y="697708"/>
            <a:ext cx="76200" cy="0"/>
          </a:xfrm>
          <a:prstGeom prst="line">
            <a:avLst/>
          </a:prstGeom>
          <a:ln w="127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[R] 67">
            <a:extLst>
              <a:ext uri="{FF2B5EF4-FFF2-40B4-BE49-F238E27FC236}">
                <a16:creationId xmlns:a16="http://schemas.microsoft.com/office/drawing/2014/main" id="{553D5C03-35AD-1197-E697-FB93E9F670C2}"/>
              </a:ext>
            </a:extLst>
          </p:cNvPr>
          <p:cNvCxnSpPr>
            <a:stCxn id="63" idx="6"/>
            <a:endCxn id="61" idx="2"/>
          </p:cNvCxnSpPr>
          <p:nvPr/>
        </p:nvCxnSpPr>
        <p:spPr>
          <a:xfrm>
            <a:off x="11087966" y="697708"/>
            <a:ext cx="76200" cy="0"/>
          </a:xfrm>
          <a:prstGeom prst="line">
            <a:avLst/>
          </a:prstGeom>
          <a:ln w="127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B8D7845-C8DC-A249-9B9F-F349D423AD50}"/>
              </a:ext>
            </a:extLst>
          </p:cNvPr>
          <p:cNvSpPr txBox="1"/>
          <p:nvPr/>
        </p:nvSpPr>
        <p:spPr>
          <a:xfrm>
            <a:off x="1330036" y="439872"/>
            <a:ext cx="256352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ko-KR" altLang="en-US" sz="2000" b="1" spc="-5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단원 제목이 들어갑니다</a:t>
            </a:r>
          </a:p>
        </p:txBody>
      </p:sp>
    </p:spTree>
    <p:extLst>
      <p:ext uri="{BB962C8B-B14F-4D97-AF65-F5344CB8AC3E}">
        <p14:creationId xmlns:p14="http://schemas.microsoft.com/office/powerpoint/2010/main" val="290357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클립아트, 그래픽, 창의성이(가) 표시된 사진&#10;&#10;자동 생성된 설명">
            <a:extLst>
              <a:ext uri="{FF2B5EF4-FFF2-40B4-BE49-F238E27FC236}">
                <a16:creationId xmlns:a16="http://schemas.microsoft.com/office/drawing/2014/main" id="{923991BB-5050-4FE3-4E90-2E310EB371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" y="329148"/>
            <a:ext cx="1109259" cy="6384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704AD4-DF72-26F6-7E1C-B9D857C868F4}"/>
              </a:ext>
            </a:extLst>
          </p:cNvPr>
          <p:cNvSpPr txBox="1"/>
          <p:nvPr/>
        </p:nvSpPr>
        <p:spPr>
          <a:xfrm rot="20501751">
            <a:off x="445027" y="433350"/>
            <a:ext cx="660758" cy="430887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200" b="1" spc="-200" dirty="0">
                <a:solidFill>
                  <a:srgbClr val="1B615F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활동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29BECC-C517-1519-D1AB-8ADBC7205C7D}"/>
              </a:ext>
            </a:extLst>
          </p:cNvPr>
          <p:cNvSpPr txBox="1"/>
          <p:nvPr/>
        </p:nvSpPr>
        <p:spPr>
          <a:xfrm>
            <a:off x="10950375" y="146748"/>
            <a:ext cx="1116652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kumimoji="1" lang="ko-KR" altLang="en-US" sz="1500" spc="-6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교과서 </a:t>
            </a:r>
            <a:r>
              <a:rPr kumimoji="1" lang="en-US" altLang="ko-KR" sz="1500" spc="-6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00</a:t>
            </a:r>
            <a:r>
              <a:rPr kumimoji="1" lang="ko-KR" altLang="en-US" sz="1500" spc="-6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8377FB-5599-363E-915F-B5CC5394FE4C}"/>
              </a:ext>
            </a:extLst>
          </p:cNvPr>
          <p:cNvSpPr txBox="1"/>
          <p:nvPr/>
        </p:nvSpPr>
        <p:spPr>
          <a:xfrm>
            <a:off x="1390337" y="1687502"/>
            <a:ext cx="4759636" cy="5820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ko-KR" altLang="en-US" sz="2800" b="1" spc="-5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맞는 카드를 찾아 연결해 보세요</a:t>
            </a:r>
            <a:r>
              <a:rPr kumimoji="1" lang="en-US" altLang="ko-KR" sz="2800" b="1" spc="-5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.</a:t>
            </a:r>
            <a:endParaRPr kumimoji="1" lang="ko-KR" altLang="en-US" sz="2800" b="1" spc="-5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</p:txBody>
      </p:sp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F4BE8E7C-F790-B826-DF6C-3DFC92C1B870}"/>
              </a:ext>
            </a:extLst>
          </p:cNvPr>
          <p:cNvSpPr/>
          <p:nvPr/>
        </p:nvSpPr>
        <p:spPr>
          <a:xfrm>
            <a:off x="6109229" y="1799177"/>
            <a:ext cx="978076" cy="383072"/>
          </a:xfrm>
          <a:prstGeom prst="roundRect">
            <a:avLst/>
          </a:prstGeom>
          <a:solidFill>
            <a:srgbClr val="FBD277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000" b="1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선 긋기</a:t>
            </a:r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F2192365-B4DF-045E-22EA-97AE73159083}"/>
              </a:ext>
            </a:extLst>
          </p:cNvPr>
          <p:cNvSpPr/>
          <p:nvPr/>
        </p:nvSpPr>
        <p:spPr>
          <a:xfrm>
            <a:off x="11164166" y="513558"/>
            <a:ext cx="831850" cy="368300"/>
          </a:xfrm>
          <a:prstGeom prst="ellipse">
            <a:avLst/>
          </a:prstGeom>
          <a:solidFill>
            <a:srgbClr val="E5E5E5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b="1" spc="-80" dirty="0">
                <a:solidFill>
                  <a:srgbClr val="999999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물음</a:t>
            </a:r>
            <a:r>
              <a:rPr kumimoji="1" lang="en-US" altLang="ko-KR" sz="1400" b="1" spc="-80" dirty="0">
                <a:solidFill>
                  <a:srgbClr val="999999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3</a:t>
            </a:r>
            <a:endParaRPr kumimoji="1" lang="ko-KR" altLang="en-US" sz="1400" b="1" spc="-80" dirty="0">
              <a:solidFill>
                <a:srgbClr val="999999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D229A3DA-0B42-4872-F48D-77CBA98444F3}"/>
              </a:ext>
            </a:extLst>
          </p:cNvPr>
          <p:cNvSpPr/>
          <p:nvPr/>
        </p:nvSpPr>
        <p:spPr>
          <a:xfrm>
            <a:off x="10256116" y="513558"/>
            <a:ext cx="831850" cy="368300"/>
          </a:xfrm>
          <a:prstGeom prst="ellipse">
            <a:avLst/>
          </a:prstGeom>
          <a:solidFill>
            <a:srgbClr val="FFEA81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b="1" spc="-8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물음</a:t>
            </a:r>
            <a:r>
              <a:rPr kumimoji="1" lang="en-US" altLang="ko-KR" sz="1400" b="1" spc="-8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2</a:t>
            </a:r>
            <a:endParaRPr kumimoji="1" lang="ko-KR" altLang="en-US" sz="1400" b="1" spc="-8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D42FC430-7052-3C81-DAAB-038DEABDCB03}"/>
              </a:ext>
            </a:extLst>
          </p:cNvPr>
          <p:cNvSpPr/>
          <p:nvPr/>
        </p:nvSpPr>
        <p:spPr>
          <a:xfrm>
            <a:off x="9348066" y="513558"/>
            <a:ext cx="831850" cy="368300"/>
          </a:xfrm>
          <a:prstGeom prst="ellipse">
            <a:avLst/>
          </a:prstGeom>
          <a:solidFill>
            <a:srgbClr val="E5E5E5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b="1" spc="-80" dirty="0">
                <a:solidFill>
                  <a:srgbClr val="999999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물음</a:t>
            </a:r>
            <a:r>
              <a:rPr kumimoji="1" lang="en-US" altLang="ko-KR" sz="1400" b="1" spc="-80" dirty="0">
                <a:solidFill>
                  <a:srgbClr val="999999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1</a:t>
            </a:r>
            <a:endParaRPr kumimoji="1" lang="ko-KR" altLang="en-US" sz="1400" b="1" spc="-80" dirty="0">
              <a:solidFill>
                <a:srgbClr val="999999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cxnSp>
        <p:nvCxnSpPr>
          <p:cNvPr id="66" name="직선 연결선[R] 65">
            <a:extLst>
              <a:ext uri="{FF2B5EF4-FFF2-40B4-BE49-F238E27FC236}">
                <a16:creationId xmlns:a16="http://schemas.microsoft.com/office/drawing/2014/main" id="{61DE8284-6BB1-EA77-67DF-22EF7CB6737A}"/>
              </a:ext>
            </a:extLst>
          </p:cNvPr>
          <p:cNvCxnSpPr>
            <a:stCxn id="64" idx="6"/>
            <a:endCxn id="63" idx="2"/>
          </p:cNvCxnSpPr>
          <p:nvPr/>
        </p:nvCxnSpPr>
        <p:spPr>
          <a:xfrm>
            <a:off x="10179916" y="697708"/>
            <a:ext cx="76200" cy="0"/>
          </a:xfrm>
          <a:prstGeom prst="line">
            <a:avLst/>
          </a:prstGeom>
          <a:ln w="127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[R] 67">
            <a:extLst>
              <a:ext uri="{FF2B5EF4-FFF2-40B4-BE49-F238E27FC236}">
                <a16:creationId xmlns:a16="http://schemas.microsoft.com/office/drawing/2014/main" id="{553D5C03-35AD-1197-E697-FB93E9F670C2}"/>
              </a:ext>
            </a:extLst>
          </p:cNvPr>
          <p:cNvCxnSpPr>
            <a:stCxn id="63" idx="6"/>
            <a:endCxn id="61" idx="2"/>
          </p:cNvCxnSpPr>
          <p:nvPr/>
        </p:nvCxnSpPr>
        <p:spPr>
          <a:xfrm>
            <a:off x="11087966" y="697708"/>
            <a:ext cx="76200" cy="0"/>
          </a:xfrm>
          <a:prstGeom prst="line">
            <a:avLst/>
          </a:prstGeom>
          <a:ln w="127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모서리가 둥근 직사각형 15">
            <a:extLst>
              <a:ext uri="{FF2B5EF4-FFF2-40B4-BE49-F238E27FC236}">
                <a16:creationId xmlns:a16="http://schemas.microsoft.com/office/drawing/2014/main" id="{87379BE0-3DF9-034A-BA0F-A0BED3F833FA}"/>
              </a:ext>
            </a:extLst>
          </p:cNvPr>
          <p:cNvSpPr/>
          <p:nvPr/>
        </p:nvSpPr>
        <p:spPr>
          <a:xfrm>
            <a:off x="1009696" y="2630184"/>
            <a:ext cx="2085654" cy="798816"/>
          </a:xfrm>
          <a:prstGeom prst="roundRect">
            <a:avLst/>
          </a:prstGeom>
          <a:solidFill>
            <a:srgbClr val="F0F0F0"/>
          </a:solidFill>
          <a:ln>
            <a:solidFill>
              <a:srgbClr val="EAEAEA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00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텍스트</a:t>
            </a:r>
          </a:p>
        </p:txBody>
      </p:sp>
      <p:sp>
        <p:nvSpPr>
          <p:cNvPr id="17" name="모서리가 둥근 직사각형 16">
            <a:extLst>
              <a:ext uri="{FF2B5EF4-FFF2-40B4-BE49-F238E27FC236}">
                <a16:creationId xmlns:a16="http://schemas.microsoft.com/office/drawing/2014/main" id="{63BE0D81-5F52-D84E-9965-DFB4C08174D7}"/>
              </a:ext>
            </a:extLst>
          </p:cNvPr>
          <p:cNvSpPr/>
          <p:nvPr/>
        </p:nvSpPr>
        <p:spPr>
          <a:xfrm>
            <a:off x="9096649" y="2630184"/>
            <a:ext cx="2085654" cy="798816"/>
          </a:xfrm>
          <a:prstGeom prst="roundRect">
            <a:avLst/>
          </a:prstGeom>
          <a:solidFill>
            <a:srgbClr val="D0EDEB"/>
          </a:solidFill>
          <a:ln>
            <a:solidFill>
              <a:srgbClr val="B9E2DF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00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텍스트</a:t>
            </a:r>
          </a:p>
        </p:txBody>
      </p:sp>
      <p:sp>
        <p:nvSpPr>
          <p:cNvPr id="18" name="모서리가 둥근 직사각형 17">
            <a:extLst>
              <a:ext uri="{FF2B5EF4-FFF2-40B4-BE49-F238E27FC236}">
                <a16:creationId xmlns:a16="http://schemas.microsoft.com/office/drawing/2014/main" id="{64190E11-C739-FF40-B19D-024D6B4214E3}"/>
              </a:ext>
            </a:extLst>
          </p:cNvPr>
          <p:cNvSpPr/>
          <p:nvPr/>
        </p:nvSpPr>
        <p:spPr>
          <a:xfrm>
            <a:off x="1009696" y="3623353"/>
            <a:ext cx="2085654" cy="798816"/>
          </a:xfrm>
          <a:prstGeom prst="roundRect">
            <a:avLst/>
          </a:prstGeom>
          <a:solidFill>
            <a:srgbClr val="F0F0F0"/>
          </a:solidFill>
          <a:ln>
            <a:solidFill>
              <a:srgbClr val="EAEAEA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00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텍스트</a:t>
            </a:r>
          </a:p>
        </p:txBody>
      </p:sp>
      <p:sp>
        <p:nvSpPr>
          <p:cNvPr id="19" name="모서리가 둥근 직사각형 18">
            <a:extLst>
              <a:ext uri="{FF2B5EF4-FFF2-40B4-BE49-F238E27FC236}">
                <a16:creationId xmlns:a16="http://schemas.microsoft.com/office/drawing/2014/main" id="{74BF34ED-D70C-7B4F-B06B-4BBE3EBCBADF}"/>
              </a:ext>
            </a:extLst>
          </p:cNvPr>
          <p:cNvSpPr/>
          <p:nvPr/>
        </p:nvSpPr>
        <p:spPr>
          <a:xfrm>
            <a:off x="9096649" y="3623353"/>
            <a:ext cx="2085654" cy="798816"/>
          </a:xfrm>
          <a:prstGeom prst="roundRect">
            <a:avLst/>
          </a:prstGeom>
          <a:solidFill>
            <a:srgbClr val="D0EDEB"/>
          </a:solidFill>
          <a:ln>
            <a:solidFill>
              <a:srgbClr val="B9E2DF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00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텍스트</a:t>
            </a:r>
          </a:p>
        </p:txBody>
      </p:sp>
      <p:sp>
        <p:nvSpPr>
          <p:cNvPr id="20" name="모서리가 둥근 직사각형 19">
            <a:extLst>
              <a:ext uri="{FF2B5EF4-FFF2-40B4-BE49-F238E27FC236}">
                <a16:creationId xmlns:a16="http://schemas.microsoft.com/office/drawing/2014/main" id="{C6C500E4-2F04-AE4B-A608-AD5997F55EE2}"/>
              </a:ext>
            </a:extLst>
          </p:cNvPr>
          <p:cNvSpPr/>
          <p:nvPr/>
        </p:nvSpPr>
        <p:spPr>
          <a:xfrm>
            <a:off x="1009696" y="4616522"/>
            <a:ext cx="2085654" cy="798816"/>
          </a:xfrm>
          <a:prstGeom prst="roundRect">
            <a:avLst/>
          </a:prstGeom>
          <a:solidFill>
            <a:srgbClr val="F0F0F0"/>
          </a:solidFill>
          <a:ln>
            <a:solidFill>
              <a:srgbClr val="EAEAEA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00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텍스트</a:t>
            </a:r>
          </a:p>
        </p:txBody>
      </p:sp>
      <p:sp>
        <p:nvSpPr>
          <p:cNvPr id="21" name="모서리가 둥근 직사각형 20">
            <a:extLst>
              <a:ext uri="{FF2B5EF4-FFF2-40B4-BE49-F238E27FC236}">
                <a16:creationId xmlns:a16="http://schemas.microsoft.com/office/drawing/2014/main" id="{9FD0F3D1-ECDC-A74F-9475-8A256E1CE7E9}"/>
              </a:ext>
            </a:extLst>
          </p:cNvPr>
          <p:cNvSpPr/>
          <p:nvPr/>
        </p:nvSpPr>
        <p:spPr>
          <a:xfrm>
            <a:off x="9096649" y="4616522"/>
            <a:ext cx="2085654" cy="798816"/>
          </a:xfrm>
          <a:prstGeom prst="roundRect">
            <a:avLst/>
          </a:prstGeom>
          <a:solidFill>
            <a:srgbClr val="D0EDEB"/>
          </a:solidFill>
          <a:ln>
            <a:solidFill>
              <a:srgbClr val="B9E2DF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00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텍스트</a:t>
            </a:r>
          </a:p>
        </p:txBody>
      </p:sp>
      <p:sp>
        <p:nvSpPr>
          <p:cNvPr id="22" name="모서리가 둥근 직사각형 21">
            <a:extLst>
              <a:ext uri="{FF2B5EF4-FFF2-40B4-BE49-F238E27FC236}">
                <a16:creationId xmlns:a16="http://schemas.microsoft.com/office/drawing/2014/main" id="{701090BA-9D4E-5848-BBB8-22AC85652D7E}"/>
              </a:ext>
            </a:extLst>
          </p:cNvPr>
          <p:cNvSpPr/>
          <p:nvPr/>
        </p:nvSpPr>
        <p:spPr>
          <a:xfrm>
            <a:off x="1009696" y="5609690"/>
            <a:ext cx="2085654" cy="798816"/>
          </a:xfrm>
          <a:prstGeom prst="roundRect">
            <a:avLst/>
          </a:prstGeom>
          <a:solidFill>
            <a:srgbClr val="F0F0F0"/>
          </a:solidFill>
          <a:ln>
            <a:solidFill>
              <a:srgbClr val="EAEAEA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00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텍스트</a:t>
            </a:r>
          </a:p>
        </p:txBody>
      </p:sp>
      <p:sp>
        <p:nvSpPr>
          <p:cNvPr id="23" name="모서리가 둥근 직사각형 22">
            <a:extLst>
              <a:ext uri="{FF2B5EF4-FFF2-40B4-BE49-F238E27FC236}">
                <a16:creationId xmlns:a16="http://schemas.microsoft.com/office/drawing/2014/main" id="{1A59E757-9BDA-FA48-883F-8A85BF10C267}"/>
              </a:ext>
            </a:extLst>
          </p:cNvPr>
          <p:cNvSpPr/>
          <p:nvPr/>
        </p:nvSpPr>
        <p:spPr>
          <a:xfrm>
            <a:off x="9096649" y="5609690"/>
            <a:ext cx="2085654" cy="798816"/>
          </a:xfrm>
          <a:prstGeom prst="roundRect">
            <a:avLst/>
          </a:prstGeom>
          <a:solidFill>
            <a:srgbClr val="D0EDEB"/>
          </a:solidFill>
          <a:ln>
            <a:solidFill>
              <a:srgbClr val="B9E2DF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00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텍스트</a:t>
            </a:r>
          </a:p>
        </p:txBody>
      </p:sp>
      <p:cxnSp>
        <p:nvCxnSpPr>
          <p:cNvPr id="24" name="직선 연결선[R] 23">
            <a:extLst>
              <a:ext uri="{FF2B5EF4-FFF2-40B4-BE49-F238E27FC236}">
                <a16:creationId xmlns:a16="http://schemas.microsoft.com/office/drawing/2014/main" id="{EB08B382-BE2F-864A-8983-D6613AD96174}"/>
              </a:ext>
            </a:extLst>
          </p:cNvPr>
          <p:cNvCxnSpPr>
            <a:cxnSpLocks/>
            <a:stCxn id="31" idx="6"/>
            <a:endCxn id="30" idx="2"/>
          </p:cNvCxnSpPr>
          <p:nvPr/>
        </p:nvCxnSpPr>
        <p:spPr>
          <a:xfrm>
            <a:off x="3448320" y="5027479"/>
            <a:ext cx="5296035" cy="965437"/>
          </a:xfrm>
          <a:prstGeom prst="line">
            <a:avLst/>
          </a:prstGeom>
          <a:ln w="25400" cap="rnd">
            <a:solidFill>
              <a:srgbClr val="DDDDD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[R] 24">
            <a:extLst>
              <a:ext uri="{FF2B5EF4-FFF2-40B4-BE49-F238E27FC236}">
                <a16:creationId xmlns:a16="http://schemas.microsoft.com/office/drawing/2014/main" id="{1FEC25E5-6FA5-5A4C-A953-D0973C97003B}"/>
              </a:ext>
            </a:extLst>
          </p:cNvPr>
          <p:cNvCxnSpPr>
            <a:cxnSpLocks/>
            <a:stCxn id="32" idx="6"/>
            <a:endCxn id="28" idx="2"/>
          </p:cNvCxnSpPr>
          <p:nvPr/>
        </p:nvCxnSpPr>
        <p:spPr>
          <a:xfrm>
            <a:off x="3449017" y="4022762"/>
            <a:ext cx="5293965" cy="0"/>
          </a:xfrm>
          <a:prstGeom prst="line">
            <a:avLst/>
          </a:prstGeom>
          <a:ln w="25400" cap="rnd">
            <a:solidFill>
              <a:srgbClr val="DDDDD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[R] 25">
            <a:extLst>
              <a:ext uri="{FF2B5EF4-FFF2-40B4-BE49-F238E27FC236}">
                <a16:creationId xmlns:a16="http://schemas.microsoft.com/office/drawing/2014/main" id="{E5B07761-92A6-C84B-91A7-EA569C25E58E}"/>
              </a:ext>
            </a:extLst>
          </p:cNvPr>
          <p:cNvCxnSpPr>
            <a:cxnSpLocks/>
            <a:stCxn id="27" idx="6"/>
            <a:endCxn id="29" idx="1"/>
          </p:cNvCxnSpPr>
          <p:nvPr/>
        </p:nvCxnSpPr>
        <p:spPr>
          <a:xfrm>
            <a:off x="3445636" y="3054852"/>
            <a:ext cx="5308145" cy="1916831"/>
          </a:xfrm>
          <a:prstGeom prst="line">
            <a:avLst/>
          </a:prstGeom>
          <a:ln w="25400" cap="rnd">
            <a:solidFill>
              <a:srgbClr val="DDDDD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타원 26">
            <a:extLst>
              <a:ext uri="{FF2B5EF4-FFF2-40B4-BE49-F238E27FC236}">
                <a16:creationId xmlns:a16="http://schemas.microsoft.com/office/drawing/2014/main" id="{04D3C9A9-B21B-CA4B-8070-1CD40FA5CEDF}"/>
              </a:ext>
            </a:extLst>
          </p:cNvPr>
          <p:cNvSpPr/>
          <p:nvPr/>
        </p:nvSpPr>
        <p:spPr>
          <a:xfrm rot="914796">
            <a:off x="3256916" y="2933542"/>
            <a:ext cx="192101" cy="192101"/>
          </a:xfrm>
          <a:prstGeom prst="ellipse">
            <a:avLst/>
          </a:prstGeom>
          <a:solidFill>
            <a:srgbClr val="CF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F0DF9D00-2AA7-0C4D-91BF-0BE97E78A316}"/>
              </a:ext>
            </a:extLst>
          </p:cNvPr>
          <p:cNvSpPr/>
          <p:nvPr/>
        </p:nvSpPr>
        <p:spPr>
          <a:xfrm>
            <a:off x="8742982" y="3926711"/>
            <a:ext cx="192101" cy="192101"/>
          </a:xfrm>
          <a:prstGeom prst="ellipse">
            <a:avLst/>
          </a:prstGeom>
          <a:solidFill>
            <a:srgbClr val="C0E6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56450F20-D65D-8448-AFFE-2052E21B9F68}"/>
              </a:ext>
            </a:extLst>
          </p:cNvPr>
          <p:cNvSpPr/>
          <p:nvPr/>
        </p:nvSpPr>
        <p:spPr>
          <a:xfrm rot="20545823">
            <a:off x="8742982" y="4919880"/>
            <a:ext cx="192101" cy="192101"/>
          </a:xfrm>
          <a:prstGeom prst="ellipse">
            <a:avLst/>
          </a:prstGeom>
          <a:solidFill>
            <a:srgbClr val="C0E6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41DDED92-205D-1742-9D0E-549575FB7ABD}"/>
              </a:ext>
            </a:extLst>
          </p:cNvPr>
          <p:cNvSpPr/>
          <p:nvPr/>
        </p:nvSpPr>
        <p:spPr>
          <a:xfrm rot="581968">
            <a:off x="8742982" y="5913048"/>
            <a:ext cx="192101" cy="192101"/>
          </a:xfrm>
          <a:prstGeom prst="ellipse">
            <a:avLst/>
          </a:prstGeom>
          <a:solidFill>
            <a:srgbClr val="C0E6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B8E87382-B9F5-684A-AEBE-E80ACE9A51C1}"/>
              </a:ext>
            </a:extLst>
          </p:cNvPr>
          <p:cNvSpPr/>
          <p:nvPr/>
        </p:nvSpPr>
        <p:spPr>
          <a:xfrm rot="414310">
            <a:off x="3256916" y="4919880"/>
            <a:ext cx="192101" cy="192101"/>
          </a:xfrm>
          <a:prstGeom prst="ellipse">
            <a:avLst/>
          </a:prstGeom>
          <a:solidFill>
            <a:srgbClr val="CF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4CB98AD4-0B50-3449-9488-90813A680F59}"/>
              </a:ext>
            </a:extLst>
          </p:cNvPr>
          <p:cNvSpPr/>
          <p:nvPr/>
        </p:nvSpPr>
        <p:spPr>
          <a:xfrm>
            <a:off x="3256916" y="3926711"/>
            <a:ext cx="192101" cy="192101"/>
          </a:xfrm>
          <a:prstGeom prst="ellipse">
            <a:avLst/>
          </a:prstGeom>
          <a:solidFill>
            <a:srgbClr val="CF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33" name="직선 연결선[R] 32">
            <a:extLst>
              <a:ext uri="{FF2B5EF4-FFF2-40B4-BE49-F238E27FC236}">
                <a16:creationId xmlns:a16="http://schemas.microsoft.com/office/drawing/2014/main" id="{7259669C-7E3E-B945-B6FE-63DD26BDBB35}"/>
              </a:ext>
            </a:extLst>
          </p:cNvPr>
          <p:cNvCxnSpPr>
            <a:cxnSpLocks/>
            <a:stCxn id="35" idx="7"/>
            <a:endCxn id="34" idx="2"/>
          </p:cNvCxnSpPr>
          <p:nvPr/>
        </p:nvCxnSpPr>
        <p:spPr>
          <a:xfrm flipV="1">
            <a:off x="3434305" y="3055073"/>
            <a:ext cx="5312118" cy="2902941"/>
          </a:xfrm>
          <a:prstGeom prst="line">
            <a:avLst/>
          </a:prstGeom>
          <a:ln w="25400" cap="rnd">
            <a:solidFill>
              <a:srgbClr val="02A39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타원 33">
            <a:extLst>
              <a:ext uri="{FF2B5EF4-FFF2-40B4-BE49-F238E27FC236}">
                <a16:creationId xmlns:a16="http://schemas.microsoft.com/office/drawing/2014/main" id="{F2F18192-3185-9840-A1D5-96004C5F6B1D}"/>
              </a:ext>
            </a:extLst>
          </p:cNvPr>
          <p:cNvSpPr/>
          <p:nvPr/>
        </p:nvSpPr>
        <p:spPr>
          <a:xfrm rot="20676992">
            <a:off x="8742982" y="2933542"/>
            <a:ext cx="192101" cy="192101"/>
          </a:xfrm>
          <a:prstGeom prst="ellipse">
            <a:avLst/>
          </a:prstGeom>
          <a:solidFill>
            <a:srgbClr val="C0E6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052E8014-ABD5-AA49-9CF5-2EDB6AEEA170}"/>
              </a:ext>
            </a:extLst>
          </p:cNvPr>
          <p:cNvSpPr/>
          <p:nvPr/>
        </p:nvSpPr>
        <p:spPr>
          <a:xfrm rot="772163">
            <a:off x="3256916" y="5913048"/>
            <a:ext cx="192101" cy="192101"/>
          </a:xfrm>
          <a:prstGeom prst="ellipse">
            <a:avLst/>
          </a:prstGeom>
          <a:solidFill>
            <a:srgbClr val="CF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0822D7AC-9261-F74A-86D6-6AD518D40315}"/>
              </a:ext>
            </a:extLst>
          </p:cNvPr>
          <p:cNvGrpSpPr/>
          <p:nvPr/>
        </p:nvGrpSpPr>
        <p:grpSpPr>
          <a:xfrm>
            <a:off x="892528" y="1604509"/>
            <a:ext cx="593950" cy="686919"/>
            <a:chOff x="892528" y="1604509"/>
            <a:chExt cx="593950" cy="68691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B2013B5-7A83-B84E-B585-A358AB5BD450}"/>
                </a:ext>
              </a:extLst>
            </p:cNvPr>
            <p:cNvSpPr txBox="1"/>
            <p:nvPr/>
          </p:nvSpPr>
          <p:spPr>
            <a:xfrm>
              <a:off x="892528" y="1604509"/>
              <a:ext cx="591444" cy="686919"/>
            </a:xfrm>
            <a:prstGeom prst="rect">
              <a:avLst/>
            </a:prstGeom>
            <a:noFill/>
            <a:ln w="50800">
              <a:solidFill>
                <a:schemeClr val="tx1">
                  <a:alpha val="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ko-KR" sz="3400" b="1" spc="-100" dirty="0">
                  <a:ln w="50800" cap="rnd">
                    <a:solidFill>
                      <a:srgbClr val="333333"/>
                    </a:solidFill>
                  </a:ln>
                  <a:solidFill>
                    <a:srgbClr val="333333"/>
                  </a:solidFill>
                  <a:effectLst/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Q.</a:t>
              </a:r>
              <a:endParaRPr kumimoji="1" lang="ko-KR" altLang="en-US" sz="3400" b="1" spc="-100" dirty="0">
                <a:ln w="50800" cap="rnd">
                  <a:solidFill>
                    <a:srgbClr val="333333"/>
                  </a:solidFill>
                </a:ln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155E07C-5446-A84D-90BA-3171535414FF}"/>
                </a:ext>
              </a:extLst>
            </p:cNvPr>
            <p:cNvSpPr txBox="1"/>
            <p:nvPr/>
          </p:nvSpPr>
          <p:spPr>
            <a:xfrm>
              <a:off x="895034" y="1604509"/>
              <a:ext cx="591444" cy="686919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ko-KR" sz="3400" b="1" spc="-100" dirty="0">
                  <a:ln w="22225" cap="rnd">
                    <a:noFill/>
                  </a:ln>
                  <a:solidFill>
                    <a:srgbClr val="FFEA81"/>
                  </a:solidFill>
                  <a:effectLst/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Q.</a:t>
              </a:r>
              <a:endParaRPr kumimoji="1" lang="ko-KR" altLang="en-US" sz="3400" b="1" spc="-100" dirty="0">
                <a:ln w="22225" cap="rnd">
                  <a:noFill/>
                </a:ln>
                <a:solidFill>
                  <a:srgbClr val="FFEA8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DED8D78-051B-8940-A679-3D581CE8ABD9}"/>
              </a:ext>
            </a:extLst>
          </p:cNvPr>
          <p:cNvSpPr txBox="1"/>
          <p:nvPr/>
        </p:nvSpPr>
        <p:spPr>
          <a:xfrm>
            <a:off x="1330036" y="439872"/>
            <a:ext cx="256352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ko-KR" altLang="en-US" sz="2000" b="1" spc="-5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단원 제목이 들어갑니다</a:t>
            </a:r>
          </a:p>
        </p:txBody>
      </p:sp>
    </p:spTree>
    <p:extLst>
      <p:ext uri="{BB962C8B-B14F-4D97-AF65-F5344CB8AC3E}">
        <p14:creationId xmlns:p14="http://schemas.microsoft.com/office/powerpoint/2010/main" val="3625486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>
            <a:extLst>
              <a:ext uri="{FF2B5EF4-FFF2-40B4-BE49-F238E27FC236}">
                <a16:creationId xmlns:a16="http://schemas.microsoft.com/office/drawing/2014/main" id="{0F35163C-B1B0-994E-AB88-3FE3400F6EE9}"/>
              </a:ext>
            </a:extLst>
          </p:cNvPr>
          <p:cNvSpPr/>
          <p:nvPr/>
        </p:nvSpPr>
        <p:spPr>
          <a:xfrm>
            <a:off x="988512" y="2636729"/>
            <a:ext cx="10214976" cy="3757808"/>
          </a:xfrm>
          <a:prstGeom prst="rect">
            <a:avLst/>
          </a:prstGeom>
          <a:solidFill>
            <a:schemeClr val="bg1"/>
          </a:solidFill>
          <a:ln>
            <a:solidFill>
              <a:srgbClr val="CFD2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084BB3-96E7-B846-916F-E51E471A4034}"/>
              </a:ext>
            </a:extLst>
          </p:cNvPr>
          <p:cNvSpPr txBox="1"/>
          <p:nvPr/>
        </p:nvSpPr>
        <p:spPr>
          <a:xfrm>
            <a:off x="2275884" y="3338291"/>
            <a:ext cx="7640233" cy="235468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400" b="1" spc="-12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문화유산이란</a:t>
            </a:r>
            <a:r>
              <a:rPr lang="en-US" altLang="ko-KR" sz="3400" b="1" spc="-12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,</a:t>
            </a:r>
            <a:r>
              <a:rPr lang="ko-KR" altLang="en-US" sz="3400" b="1" spc="-12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 옛날부터 전해 내려온 문화 중</a:t>
            </a:r>
            <a:endParaRPr lang="en-US" altLang="ko-KR" sz="3400" b="1" spc="-12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400" b="1" spc="-12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오늘 날 의미가 있고 다음 세대에 물려줄 만한</a:t>
            </a:r>
            <a:endParaRPr lang="en-US" altLang="ko-KR" sz="3400" b="1" spc="-12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400" b="1" spc="-12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                             가 있는 것이에요</a:t>
            </a:r>
            <a:r>
              <a:rPr lang="en-US" altLang="ko-KR" sz="3400" b="1" spc="-12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.</a:t>
            </a:r>
            <a:endParaRPr lang="ko-KR" altLang="en-US" sz="3400" b="1" spc="-12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</p:txBody>
      </p:sp>
      <p:pic>
        <p:nvPicPr>
          <p:cNvPr id="4" name="그림 3" descr="클립아트, 그래픽, 창의성이(가) 표시된 사진&#10;&#10;자동 생성된 설명">
            <a:extLst>
              <a:ext uri="{FF2B5EF4-FFF2-40B4-BE49-F238E27FC236}">
                <a16:creationId xmlns:a16="http://schemas.microsoft.com/office/drawing/2014/main" id="{2F90A293-9D29-634D-9548-6DEA256052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" y="329148"/>
            <a:ext cx="1109259" cy="6384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7758D7-A612-1245-BC79-203C03FC0E42}"/>
              </a:ext>
            </a:extLst>
          </p:cNvPr>
          <p:cNvSpPr txBox="1"/>
          <p:nvPr/>
        </p:nvSpPr>
        <p:spPr>
          <a:xfrm rot="20501751">
            <a:off x="445027" y="433350"/>
            <a:ext cx="660758" cy="430887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200" b="1" spc="-200" dirty="0">
                <a:solidFill>
                  <a:srgbClr val="1B615F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활동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EC8F17-CD11-7240-AAC6-00663659B086}"/>
              </a:ext>
            </a:extLst>
          </p:cNvPr>
          <p:cNvSpPr txBox="1"/>
          <p:nvPr/>
        </p:nvSpPr>
        <p:spPr>
          <a:xfrm>
            <a:off x="10950375" y="146748"/>
            <a:ext cx="1116652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kumimoji="1" lang="ko-KR" altLang="en-US" sz="1500" spc="-6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교과서 </a:t>
            </a:r>
            <a:r>
              <a:rPr kumimoji="1" lang="en-US" altLang="ko-KR" sz="1500" spc="-6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00</a:t>
            </a:r>
            <a:r>
              <a:rPr kumimoji="1" lang="ko-KR" altLang="en-US" sz="1500" spc="-6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EFAF1-A5AC-8541-A8AD-8415CF46760A}"/>
              </a:ext>
            </a:extLst>
          </p:cNvPr>
          <p:cNvSpPr txBox="1"/>
          <p:nvPr/>
        </p:nvSpPr>
        <p:spPr>
          <a:xfrm>
            <a:off x="1390337" y="1687502"/>
            <a:ext cx="5110694" cy="5820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ko-KR" altLang="en-US" sz="2800" b="1" spc="-5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빈칸에 들어갈 단어는 무엇일까요</a:t>
            </a:r>
            <a:r>
              <a:rPr kumimoji="1" lang="en-US" altLang="ko-KR" sz="2800" b="1" spc="-5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?</a:t>
            </a:r>
            <a:endParaRPr kumimoji="1" lang="ko-KR" altLang="en-US" sz="2800" b="1" spc="-5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  <a:cs typeface="Cafe24 Ssurround Bold" pitchFamily="2" charset="-127"/>
            </a:endParaRPr>
          </a:p>
        </p:txBody>
      </p:sp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632993FA-23C2-734C-A962-045421766038}"/>
              </a:ext>
            </a:extLst>
          </p:cNvPr>
          <p:cNvSpPr/>
          <p:nvPr/>
        </p:nvSpPr>
        <p:spPr>
          <a:xfrm>
            <a:off x="6472455" y="1789757"/>
            <a:ext cx="1438114" cy="393540"/>
          </a:xfrm>
          <a:prstGeom prst="roundRect">
            <a:avLst/>
          </a:prstGeom>
          <a:solidFill>
            <a:srgbClr val="FBD277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000" b="1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빈칸 채우기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EE0EE526-C162-364A-8722-FA67E1DEFC11}"/>
              </a:ext>
            </a:extLst>
          </p:cNvPr>
          <p:cNvSpPr/>
          <p:nvPr/>
        </p:nvSpPr>
        <p:spPr>
          <a:xfrm>
            <a:off x="11164166" y="513558"/>
            <a:ext cx="831850" cy="368300"/>
          </a:xfrm>
          <a:prstGeom prst="ellipse">
            <a:avLst/>
          </a:prstGeom>
          <a:solidFill>
            <a:srgbClr val="FDEA8B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b="1" spc="-8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물음</a:t>
            </a:r>
            <a:r>
              <a:rPr kumimoji="1" lang="en-US" altLang="ko-KR" sz="1400" b="1" spc="-8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3</a:t>
            </a:r>
            <a:endParaRPr kumimoji="1" lang="ko-KR" altLang="en-US" sz="1400" b="1" spc="-8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1C2180BD-277C-3D4C-900B-D5DBFC33E84F}"/>
              </a:ext>
            </a:extLst>
          </p:cNvPr>
          <p:cNvSpPr/>
          <p:nvPr/>
        </p:nvSpPr>
        <p:spPr>
          <a:xfrm>
            <a:off x="10256116" y="513558"/>
            <a:ext cx="831850" cy="368300"/>
          </a:xfrm>
          <a:prstGeom prst="ellipse">
            <a:avLst/>
          </a:prstGeom>
          <a:solidFill>
            <a:srgbClr val="E5E5E5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b="1" spc="-80" dirty="0">
                <a:solidFill>
                  <a:srgbClr val="999999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물음</a:t>
            </a:r>
            <a:r>
              <a:rPr kumimoji="1" lang="en-US" altLang="ko-KR" sz="1400" b="1" spc="-80" dirty="0">
                <a:solidFill>
                  <a:srgbClr val="999999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2</a:t>
            </a:r>
            <a:endParaRPr kumimoji="1" lang="ko-KR" altLang="en-US" sz="1400" b="1" spc="-80" dirty="0">
              <a:solidFill>
                <a:srgbClr val="999999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EB8B4EA2-49E2-1C46-9EDE-32660CE6BC18}"/>
              </a:ext>
            </a:extLst>
          </p:cNvPr>
          <p:cNvSpPr/>
          <p:nvPr/>
        </p:nvSpPr>
        <p:spPr>
          <a:xfrm>
            <a:off x="9348066" y="513558"/>
            <a:ext cx="831850" cy="368300"/>
          </a:xfrm>
          <a:prstGeom prst="ellipse">
            <a:avLst/>
          </a:prstGeom>
          <a:solidFill>
            <a:srgbClr val="E5E5E5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b="1" spc="-80" dirty="0">
                <a:solidFill>
                  <a:srgbClr val="999999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물음</a:t>
            </a:r>
            <a:r>
              <a:rPr kumimoji="1" lang="en-US" altLang="ko-KR" sz="1400" b="1" spc="-80" dirty="0">
                <a:solidFill>
                  <a:srgbClr val="999999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1</a:t>
            </a:r>
            <a:endParaRPr kumimoji="1" lang="ko-KR" altLang="en-US" sz="1400" b="1" spc="-80" dirty="0">
              <a:solidFill>
                <a:srgbClr val="999999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697A7BEA-FA71-E347-B1FA-B0975AA6122B}"/>
              </a:ext>
            </a:extLst>
          </p:cNvPr>
          <p:cNvCxnSpPr>
            <a:stCxn id="15" idx="6"/>
            <a:endCxn id="14" idx="2"/>
          </p:cNvCxnSpPr>
          <p:nvPr/>
        </p:nvCxnSpPr>
        <p:spPr>
          <a:xfrm>
            <a:off x="10179916" y="697708"/>
            <a:ext cx="76200" cy="0"/>
          </a:xfrm>
          <a:prstGeom prst="line">
            <a:avLst/>
          </a:prstGeom>
          <a:ln w="127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[R] 16">
            <a:extLst>
              <a:ext uri="{FF2B5EF4-FFF2-40B4-BE49-F238E27FC236}">
                <a16:creationId xmlns:a16="http://schemas.microsoft.com/office/drawing/2014/main" id="{7219F4AE-8854-CD4E-8B4F-FC4E142497FD}"/>
              </a:ext>
            </a:extLst>
          </p:cNvPr>
          <p:cNvCxnSpPr>
            <a:stCxn id="14" idx="6"/>
            <a:endCxn id="13" idx="2"/>
          </p:cNvCxnSpPr>
          <p:nvPr/>
        </p:nvCxnSpPr>
        <p:spPr>
          <a:xfrm>
            <a:off x="11087966" y="697708"/>
            <a:ext cx="76200" cy="0"/>
          </a:xfrm>
          <a:prstGeom prst="line">
            <a:avLst/>
          </a:prstGeom>
          <a:ln w="127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모서리가 둥근 직사각형 20">
            <a:extLst>
              <a:ext uri="{FF2B5EF4-FFF2-40B4-BE49-F238E27FC236}">
                <a16:creationId xmlns:a16="http://schemas.microsoft.com/office/drawing/2014/main" id="{EF424296-9A72-CB4C-90EF-B813B472B38E}"/>
              </a:ext>
            </a:extLst>
          </p:cNvPr>
          <p:cNvSpPr/>
          <p:nvPr/>
        </p:nvSpPr>
        <p:spPr>
          <a:xfrm>
            <a:off x="3816614" y="4954220"/>
            <a:ext cx="1900743" cy="776996"/>
          </a:xfrm>
          <a:prstGeom prst="roundRect">
            <a:avLst/>
          </a:prstGeom>
          <a:solidFill>
            <a:srgbClr val="D0EDEB"/>
          </a:solidFill>
          <a:ln>
            <a:noFill/>
          </a:ln>
          <a:effectLst>
            <a:outerShdw blurRad="635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3200" b="1" dirty="0">
                <a:solidFill>
                  <a:srgbClr val="02A39F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?</a:t>
            </a:r>
            <a:endParaRPr kumimoji="1" lang="ko-KR" altLang="en-US" sz="3200" b="1" dirty="0">
              <a:solidFill>
                <a:srgbClr val="02A39F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33" name="모서리가 둥근 직사각형 32">
            <a:extLst>
              <a:ext uri="{FF2B5EF4-FFF2-40B4-BE49-F238E27FC236}">
                <a16:creationId xmlns:a16="http://schemas.microsoft.com/office/drawing/2014/main" id="{EFE91068-7BE1-454C-9436-58CFAB8C8C37}"/>
              </a:ext>
            </a:extLst>
          </p:cNvPr>
          <p:cNvSpPr/>
          <p:nvPr/>
        </p:nvSpPr>
        <p:spPr>
          <a:xfrm>
            <a:off x="3872955" y="5002684"/>
            <a:ext cx="1788744" cy="677268"/>
          </a:xfrm>
          <a:prstGeom prst="roundRect">
            <a:avLst/>
          </a:prstGeom>
          <a:solidFill>
            <a:srgbClr val="D0EDEB"/>
          </a:solidFill>
          <a:ln>
            <a:solidFill>
              <a:srgbClr val="75C9C8"/>
            </a:solidFill>
            <a:prstDash val="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3200" b="1" dirty="0">
                <a:solidFill>
                  <a:srgbClr val="02A39F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?</a:t>
            </a:r>
            <a:endParaRPr kumimoji="1" lang="ko-KR" altLang="en-US" sz="3200" b="1" dirty="0">
              <a:solidFill>
                <a:srgbClr val="02A39F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22149F6C-C9A4-3740-8379-372A9B7FBE57}"/>
              </a:ext>
            </a:extLst>
          </p:cNvPr>
          <p:cNvGrpSpPr/>
          <p:nvPr/>
        </p:nvGrpSpPr>
        <p:grpSpPr>
          <a:xfrm>
            <a:off x="892528" y="1604509"/>
            <a:ext cx="593950" cy="686919"/>
            <a:chOff x="892528" y="1604509"/>
            <a:chExt cx="593950" cy="68691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ED97BF0-D498-7441-8474-BCA8FB620F10}"/>
                </a:ext>
              </a:extLst>
            </p:cNvPr>
            <p:cNvSpPr txBox="1"/>
            <p:nvPr/>
          </p:nvSpPr>
          <p:spPr>
            <a:xfrm>
              <a:off x="892528" y="1604509"/>
              <a:ext cx="591444" cy="686919"/>
            </a:xfrm>
            <a:prstGeom prst="rect">
              <a:avLst/>
            </a:prstGeom>
            <a:noFill/>
            <a:ln w="50800">
              <a:solidFill>
                <a:schemeClr val="tx1">
                  <a:alpha val="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ko-KR" sz="3400" b="1" spc="-100" dirty="0">
                  <a:ln w="50800" cap="rnd">
                    <a:solidFill>
                      <a:srgbClr val="333333"/>
                    </a:solidFill>
                  </a:ln>
                  <a:solidFill>
                    <a:srgbClr val="333333"/>
                  </a:solidFill>
                  <a:effectLst/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Q.</a:t>
              </a:r>
              <a:endParaRPr kumimoji="1" lang="ko-KR" altLang="en-US" sz="3400" b="1" spc="-100" dirty="0">
                <a:ln w="50800" cap="rnd">
                  <a:solidFill>
                    <a:srgbClr val="333333"/>
                  </a:solidFill>
                </a:ln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B34730D-324A-7147-AC06-DE658BCC994F}"/>
                </a:ext>
              </a:extLst>
            </p:cNvPr>
            <p:cNvSpPr txBox="1"/>
            <p:nvPr/>
          </p:nvSpPr>
          <p:spPr>
            <a:xfrm>
              <a:off x="895034" y="1604509"/>
              <a:ext cx="591444" cy="686919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ko-KR" sz="3400" b="1" spc="-100" dirty="0">
                  <a:ln w="22225" cap="rnd">
                    <a:noFill/>
                  </a:ln>
                  <a:solidFill>
                    <a:srgbClr val="FFEA81"/>
                  </a:solidFill>
                  <a:effectLst/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Q.</a:t>
              </a:r>
              <a:endParaRPr kumimoji="1" lang="ko-KR" altLang="en-US" sz="3400" b="1" spc="-100" dirty="0">
                <a:ln w="22225" cap="rnd">
                  <a:noFill/>
                </a:ln>
                <a:solidFill>
                  <a:srgbClr val="FFEA8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6207555-6D6B-1E49-89F9-03A1FCB067B7}"/>
              </a:ext>
            </a:extLst>
          </p:cNvPr>
          <p:cNvSpPr txBox="1"/>
          <p:nvPr/>
        </p:nvSpPr>
        <p:spPr>
          <a:xfrm>
            <a:off x="1330036" y="439872"/>
            <a:ext cx="256352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ko-KR" altLang="en-US" sz="2000" b="1" spc="-5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단원 제목이 들어갑니다</a:t>
            </a:r>
          </a:p>
        </p:txBody>
      </p:sp>
    </p:spTree>
    <p:extLst>
      <p:ext uri="{BB962C8B-B14F-4D97-AF65-F5344CB8AC3E}">
        <p14:creationId xmlns:p14="http://schemas.microsoft.com/office/powerpoint/2010/main" val="116756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C41630B1-8217-3641-90E0-7783234F0689}"/>
              </a:ext>
            </a:extLst>
          </p:cNvPr>
          <p:cNvSpPr/>
          <p:nvPr/>
        </p:nvSpPr>
        <p:spPr>
          <a:xfrm>
            <a:off x="988512" y="2636729"/>
            <a:ext cx="10214976" cy="3757808"/>
          </a:xfrm>
          <a:prstGeom prst="rect">
            <a:avLst/>
          </a:prstGeom>
          <a:solidFill>
            <a:schemeClr val="bg1"/>
          </a:solidFill>
          <a:ln>
            <a:solidFill>
              <a:srgbClr val="CFD2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5" name="그림 4" descr="클립아트, 그래픽, 창의성이(가) 표시된 사진&#10;&#10;자동 생성된 설명">
            <a:extLst>
              <a:ext uri="{FF2B5EF4-FFF2-40B4-BE49-F238E27FC236}">
                <a16:creationId xmlns:a16="http://schemas.microsoft.com/office/drawing/2014/main" id="{56BF0937-B6A4-854F-8F4C-80B78FD2A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" y="329148"/>
            <a:ext cx="1109259" cy="6384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E803C9-D246-214F-8600-7261772B894D}"/>
              </a:ext>
            </a:extLst>
          </p:cNvPr>
          <p:cNvSpPr txBox="1"/>
          <p:nvPr/>
        </p:nvSpPr>
        <p:spPr>
          <a:xfrm>
            <a:off x="3359522" y="1398134"/>
            <a:ext cx="5472973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5000" b="1" spc="-200" dirty="0">
                <a:solidFill>
                  <a:srgbClr val="1B615F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학생들에게 보여줄 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E6C295-3962-3242-B86C-AC3BF04888ED}"/>
              </a:ext>
            </a:extLst>
          </p:cNvPr>
          <p:cNvSpPr txBox="1"/>
          <p:nvPr/>
        </p:nvSpPr>
        <p:spPr>
          <a:xfrm rot="20501751">
            <a:off x="445027" y="433350"/>
            <a:ext cx="660758" cy="430887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200" b="1" spc="-200" dirty="0">
                <a:solidFill>
                  <a:srgbClr val="1B615F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활동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9ADAA1-82B5-4949-AFA5-4816E892B304}"/>
              </a:ext>
            </a:extLst>
          </p:cNvPr>
          <p:cNvSpPr txBox="1"/>
          <p:nvPr/>
        </p:nvSpPr>
        <p:spPr>
          <a:xfrm>
            <a:off x="10950375" y="146748"/>
            <a:ext cx="1116652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kumimoji="1" lang="ko-KR" altLang="en-US" sz="1500" spc="-6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교과서 </a:t>
            </a:r>
            <a:r>
              <a:rPr kumimoji="1" lang="en-US" altLang="ko-KR" sz="1500" spc="-6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00</a:t>
            </a:r>
            <a:r>
              <a:rPr kumimoji="1" lang="ko-KR" altLang="en-US" sz="1500" spc="-6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쪽</a:t>
            </a:r>
          </a:p>
        </p:txBody>
      </p:sp>
      <p:pic>
        <p:nvPicPr>
          <p:cNvPr id="11" name="그림 10" descr="훅이(가) 표시된 사진&#10;&#10;자동 생성된 설명">
            <a:extLst>
              <a:ext uri="{FF2B5EF4-FFF2-40B4-BE49-F238E27FC236}">
                <a16:creationId xmlns:a16="http://schemas.microsoft.com/office/drawing/2014/main" id="{16357394-431E-2340-9A2F-C0BD43BD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424" y="720515"/>
            <a:ext cx="830357" cy="11219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8A5EF5-0750-9748-AD65-95ED9B30448F}"/>
              </a:ext>
            </a:extLst>
          </p:cNvPr>
          <p:cNvSpPr txBox="1"/>
          <p:nvPr/>
        </p:nvSpPr>
        <p:spPr>
          <a:xfrm>
            <a:off x="1330036" y="439872"/>
            <a:ext cx="256352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ko-KR" altLang="en-US" sz="2000" b="1" spc="-5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단원 제목이 들어갑니다</a:t>
            </a:r>
          </a:p>
        </p:txBody>
      </p:sp>
      <p:graphicFrame>
        <p:nvGraphicFramePr>
          <p:cNvPr id="10" name="Google Shape;112;p12">
            <a:extLst>
              <a:ext uri="{FF2B5EF4-FFF2-40B4-BE49-F238E27FC236}">
                <a16:creationId xmlns:a16="http://schemas.microsoft.com/office/drawing/2014/main" id="{847606E0-6799-374B-A308-41ECD652C3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4390088"/>
              </p:ext>
            </p:extLst>
          </p:nvPr>
        </p:nvGraphicFramePr>
        <p:xfrm>
          <a:off x="988512" y="2636728"/>
          <a:ext cx="10214975" cy="375780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42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2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2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2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846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 i="0" dirty="0" err="1">
                          <a:solidFill>
                            <a:schemeClr val="bg1"/>
                          </a:solidFill>
                          <a:latin typeface="Elice DigitalBaeum" panose="020B0600000101010101" pitchFamily="34" charset="-127"/>
                          <a:ea typeface="Elice DigitalBaeum" panose="020B0600000101010101" pitchFamily="34" charset="-127"/>
                          <a:cs typeface="Cafe24 Ssurround Bold" pitchFamily="2" charset="-127"/>
                          <a:sym typeface="DM Sans"/>
                        </a:rPr>
                        <a:t>월</a:t>
                      </a:r>
                      <a:endParaRPr sz="2200" b="1" i="0" dirty="0">
                        <a:solidFill>
                          <a:schemeClr val="bg1"/>
                        </a:solidFill>
                        <a:latin typeface="Elice DigitalBaeum" panose="020B0600000101010101" pitchFamily="34" charset="-127"/>
                        <a:ea typeface="Elice DigitalBaeum" panose="020B0600000101010101" pitchFamily="34" charset="-127"/>
                        <a:cs typeface="Cafe24 Ssurround Bold" pitchFamily="2" charset="-127"/>
                        <a:sym typeface="DM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0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 i="0" dirty="0" err="1">
                          <a:solidFill>
                            <a:schemeClr val="bg1"/>
                          </a:solidFill>
                          <a:latin typeface="Elice DigitalBaeum" panose="020B0600000101010101" pitchFamily="34" charset="-127"/>
                          <a:ea typeface="Elice DigitalBaeum" panose="020B0600000101010101" pitchFamily="34" charset="-127"/>
                          <a:cs typeface="Cafe24 Ssurround Bold" pitchFamily="2" charset="-127"/>
                          <a:sym typeface="DM Sans"/>
                        </a:rPr>
                        <a:t>화</a:t>
                      </a:r>
                      <a:endParaRPr sz="2200" b="1" i="0" dirty="0">
                        <a:solidFill>
                          <a:schemeClr val="bg1"/>
                        </a:solidFill>
                        <a:latin typeface="Elice DigitalBaeum" panose="020B0600000101010101" pitchFamily="34" charset="-127"/>
                        <a:ea typeface="Elice DigitalBaeum" panose="020B0600000101010101" pitchFamily="34" charset="-127"/>
                        <a:cs typeface="Cafe24 Ssurround Bold" pitchFamily="2" charset="-127"/>
                        <a:sym typeface="DM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0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 i="0" dirty="0" err="1">
                          <a:solidFill>
                            <a:schemeClr val="bg1"/>
                          </a:solidFill>
                          <a:latin typeface="Elice DigitalBaeum" panose="020B0600000101010101" pitchFamily="34" charset="-127"/>
                          <a:ea typeface="Elice DigitalBaeum" panose="020B0600000101010101" pitchFamily="34" charset="-127"/>
                          <a:cs typeface="Cafe24 Ssurround Bold" pitchFamily="2" charset="-127"/>
                          <a:sym typeface="DM Sans"/>
                        </a:rPr>
                        <a:t>수</a:t>
                      </a:r>
                      <a:endParaRPr sz="2200" b="1" i="0" dirty="0">
                        <a:solidFill>
                          <a:schemeClr val="bg1"/>
                        </a:solidFill>
                        <a:latin typeface="Elice DigitalBaeum" panose="020B0600000101010101" pitchFamily="34" charset="-127"/>
                        <a:ea typeface="Elice DigitalBaeum" panose="020B0600000101010101" pitchFamily="34" charset="-127"/>
                        <a:cs typeface="Cafe24 Ssurround Bold" pitchFamily="2" charset="-127"/>
                        <a:sym typeface="DM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0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 i="0" dirty="0" err="1">
                          <a:solidFill>
                            <a:schemeClr val="bg1"/>
                          </a:solidFill>
                          <a:latin typeface="Elice DigitalBaeum" panose="020B0600000101010101" pitchFamily="34" charset="-127"/>
                          <a:ea typeface="Elice DigitalBaeum" panose="020B0600000101010101" pitchFamily="34" charset="-127"/>
                          <a:cs typeface="Cafe24 Ssurround Bold" pitchFamily="2" charset="-127"/>
                          <a:sym typeface="DM Sans"/>
                        </a:rPr>
                        <a:t>목</a:t>
                      </a:r>
                      <a:endParaRPr sz="2200" b="1" i="0" dirty="0">
                        <a:solidFill>
                          <a:schemeClr val="bg1"/>
                        </a:solidFill>
                        <a:latin typeface="Elice DigitalBaeum" panose="020B0600000101010101" pitchFamily="34" charset="-127"/>
                        <a:ea typeface="Elice DigitalBaeum" panose="020B0600000101010101" pitchFamily="34" charset="-127"/>
                        <a:cs typeface="Cafe24 Ssurround Bold" pitchFamily="2" charset="-127"/>
                        <a:sym typeface="DM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0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2200" b="1" i="0" dirty="0">
                          <a:solidFill>
                            <a:schemeClr val="bg1"/>
                          </a:solidFill>
                          <a:latin typeface="Elice DigitalBaeum" panose="020B0600000101010101" pitchFamily="34" charset="-127"/>
                          <a:ea typeface="Elice DigitalBaeum" panose="020B0600000101010101" pitchFamily="34" charset="-127"/>
                          <a:cs typeface="Cafe24 Ssurround Bold" pitchFamily="2" charset="-127"/>
                          <a:sym typeface="DM Sans"/>
                        </a:rPr>
                        <a:t>금</a:t>
                      </a:r>
                      <a:endParaRPr sz="2200" b="1" i="0" dirty="0">
                        <a:solidFill>
                          <a:schemeClr val="bg1"/>
                        </a:solidFill>
                        <a:latin typeface="Elice DigitalBaeum" panose="020B0600000101010101" pitchFamily="34" charset="-127"/>
                        <a:ea typeface="Elice DigitalBaeum" panose="020B0600000101010101" pitchFamily="34" charset="-127"/>
                        <a:cs typeface="Cafe24 Ssurround Bold" pitchFamily="2" charset="-127"/>
                        <a:sym typeface="DM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0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781">
                <a:tc>
                  <a:txBody>
                    <a:bodyPr/>
                    <a:lstStyle/>
                    <a:p>
                      <a:pPr marL="381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Tx/>
                        <a:buNone/>
                      </a:pPr>
                      <a:r>
                        <a:rPr lang="ko-KR" altLang="en-US" sz="1800" b="0" i="0" dirty="0">
                          <a:solidFill>
                            <a:srgbClr val="333333"/>
                          </a:solidFill>
                          <a:latin typeface="Elice DigitalBaeum" panose="020B0600000101010101" pitchFamily="34" charset="-127"/>
                          <a:ea typeface="Elice DigitalBaeum" panose="020B0600000101010101" pitchFamily="34" charset="-127"/>
                          <a:cs typeface="Nunito Sans"/>
                          <a:sym typeface="Nunito Sans"/>
                        </a:rPr>
                        <a:t>텍스트</a:t>
                      </a:r>
                      <a:endParaRPr lang="en-US" altLang="ko-KR" sz="1800" b="0" i="0" dirty="0">
                        <a:solidFill>
                          <a:srgbClr val="333333"/>
                        </a:solidFill>
                        <a:latin typeface="Elice DigitalBaeum" panose="020B0600000101010101" pitchFamily="34" charset="-127"/>
                        <a:ea typeface="Elice DigitalBaeum" panose="020B0600000101010101" pitchFamily="34" charset="-127"/>
                        <a:cs typeface="Nunito Sans"/>
                        <a:sym typeface="Nunito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800" b="0" i="0" dirty="0">
                          <a:solidFill>
                            <a:srgbClr val="333333"/>
                          </a:solidFill>
                          <a:latin typeface="Elice DigitalBaeum" panose="020B0600000101010101" pitchFamily="34" charset="-127"/>
                          <a:ea typeface="Elice DigitalBaeum" panose="020B0600000101010101" pitchFamily="34" charset="-127"/>
                          <a:cs typeface="Nunito Sans"/>
                          <a:sym typeface="Nunito Sans"/>
                        </a:rPr>
                        <a:t>텍스트</a:t>
                      </a:r>
                      <a:endParaRPr lang="en-US" altLang="ko-KR" sz="1800" b="0" i="0" dirty="0">
                        <a:solidFill>
                          <a:srgbClr val="333333"/>
                        </a:solidFill>
                        <a:latin typeface="Elice DigitalBaeum" panose="020B0600000101010101" pitchFamily="34" charset="-127"/>
                        <a:ea typeface="Elice DigitalBaeum" panose="020B0600000101010101" pitchFamily="34" charset="-127"/>
                        <a:cs typeface="Nunito Sans"/>
                        <a:sym typeface="Nunito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800" b="0" i="0" dirty="0">
                          <a:solidFill>
                            <a:srgbClr val="333333"/>
                          </a:solidFill>
                          <a:latin typeface="Elice DigitalBaeum" panose="020B0600000101010101" pitchFamily="34" charset="-127"/>
                          <a:ea typeface="Elice DigitalBaeum" panose="020B0600000101010101" pitchFamily="34" charset="-127"/>
                          <a:cs typeface="Nunito Sans"/>
                          <a:sym typeface="Nunito Sans"/>
                        </a:rPr>
                        <a:t>텍스트</a:t>
                      </a:r>
                      <a:endParaRPr lang="en-US" altLang="ko-KR" sz="1800" b="0" i="0" dirty="0">
                        <a:solidFill>
                          <a:srgbClr val="333333"/>
                        </a:solidFill>
                        <a:latin typeface="Elice DigitalBaeum" panose="020B0600000101010101" pitchFamily="34" charset="-127"/>
                        <a:ea typeface="Elice DigitalBaeum" panose="020B0600000101010101" pitchFamily="34" charset="-127"/>
                        <a:cs typeface="Nunito Sans"/>
                        <a:sym typeface="Nunito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800" b="0" i="0" dirty="0">
                          <a:solidFill>
                            <a:srgbClr val="333333"/>
                          </a:solidFill>
                          <a:latin typeface="Elice DigitalBaeum" panose="020B0600000101010101" pitchFamily="34" charset="-127"/>
                          <a:ea typeface="Elice DigitalBaeum" panose="020B0600000101010101" pitchFamily="34" charset="-127"/>
                          <a:cs typeface="Nunito Sans"/>
                          <a:sym typeface="Nunito Sans"/>
                        </a:rPr>
                        <a:t>텍스트</a:t>
                      </a:r>
                      <a:endParaRPr lang="en-US" altLang="ko-KR" sz="1800" b="0" i="0" dirty="0">
                        <a:solidFill>
                          <a:srgbClr val="333333"/>
                        </a:solidFill>
                        <a:latin typeface="Elice DigitalBaeum" panose="020B0600000101010101" pitchFamily="34" charset="-127"/>
                        <a:ea typeface="Elice DigitalBaeum" panose="020B0600000101010101" pitchFamily="34" charset="-127"/>
                        <a:cs typeface="Nunito Sans"/>
                        <a:sym typeface="Nunito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800" b="0" i="0" dirty="0">
                          <a:solidFill>
                            <a:srgbClr val="333333"/>
                          </a:solidFill>
                          <a:latin typeface="Elice DigitalBaeum" panose="020B0600000101010101" pitchFamily="34" charset="-127"/>
                          <a:ea typeface="Elice DigitalBaeum" panose="020B0600000101010101" pitchFamily="34" charset="-127"/>
                          <a:cs typeface="Nunito Sans"/>
                          <a:sym typeface="Nunito Sans"/>
                        </a:rPr>
                        <a:t>텍스트</a:t>
                      </a:r>
                      <a:endParaRPr lang="en-US" altLang="ko-KR" sz="1800" b="0" i="0" dirty="0">
                        <a:solidFill>
                          <a:srgbClr val="333333"/>
                        </a:solidFill>
                        <a:latin typeface="Elice DigitalBaeum" panose="020B0600000101010101" pitchFamily="34" charset="-127"/>
                        <a:ea typeface="Elice DigitalBaeum" panose="020B0600000101010101" pitchFamily="34" charset="-127"/>
                        <a:cs typeface="Nunito Sans"/>
                        <a:sym typeface="Nunito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782">
                <a:tc>
                  <a:txBody>
                    <a:bodyPr/>
                    <a:lstStyle/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i="0" dirty="0">
                          <a:solidFill>
                            <a:srgbClr val="333333"/>
                          </a:solidFill>
                          <a:latin typeface="Elice DigitalBaeum" panose="020B0600000101010101" pitchFamily="34" charset="-127"/>
                          <a:ea typeface="Elice DigitalBaeum" panose="020B0600000101010101" pitchFamily="34" charset="-127"/>
                          <a:cs typeface="Nunito Sans"/>
                          <a:sym typeface="Nunito Sans"/>
                        </a:rPr>
                        <a:t>텍스트</a:t>
                      </a:r>
                      <a:endParaRPr lang="en-US" altLang="ko-KR" sz="1800" b="0" i="0" dirty="0">
                        <a:solidFill>
                          <a:srgbClr val="333333"/>
                        </a:solidFill>
                        <a:latin typeface="Elice DigitalBaeum" panose="020B0600000101010101" pitchFamily="34" charset="-127"/>
                        <a:ea typeface="Elice DigitalBaeum" panose="020B0600000101010101" pitchFamily="34" charset="-127"/>
                        <a:cs typeface="Nunito Sans"/>
                        <a:sym typeface="Nunito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800" b="0" i="0" dirty="0">
                          <a:solidFill>
                            <a:srgbClr val="333333"/>
                          </a:solidFill>
                          <a:latin typeface="Elice DigitalBaeum" panose="020B0600000101010101" pitchFamily="34" charset="-127"/>
                          <a:ea typeface="Elice DigitalBaeum" panose="020B0600000101010101" pitchFamily="34" charset="-127"/>
                          <a:cs typeface="Nunito Sans"/>
                          <a:sym typeface="Nunito Sans"/>
                        </a:rPr>
                        <a:t>텍스트</a:t>
                      </a:r>
                      <a:endParaRPr lang="en-US" altLang="ko-KR" sz="1800" b="0" i="0" dirty="0">
                        <a:solidFill>
                          <a:srgbClr val="333333"/>
                        </a:solidFill>
                        <a:latin typeface="Elice DigitalBaeum" panose="020B0600000101010101" pitchFamily="34" charset="-127"/>
                        <a:ea typeface="Elice DigitalBaeum" panose="020B0600000101010101" pitchFamily="34" charset="-127"/>
                        <a:cs typeface="Nunito Sans"/>
                        <a:sym typeface="Nunito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800" b="0" i="0" dirty="0">
                          <a:solidFill>
                            <a:srgbClr val="333333"/>
                          </a:solidFill>
                          <a:latin typeface="Elice DigitalBaeum" panose="020B0600000101010101" pitchFamily="34" charset="-127"/>
                          <a:ea typeface="Elice DigitalBaeum" panose="020B0600000101010101" pitchFamily="34" charset="-127"/>
                          <a:cs typeface="Nunito Sans"/>
                          <a:sym typeface="Nunito Sans"/>
                        </a:rPr>
                        <a:t>텍스트</a:t>
                      </a:r>
                      <a:endParaRPr lang="en-US" altLang="ko-KR" sz="1800" b="0" i="0" dirty="0">
                        <a:solidFill>
                          <a:srgbClr val="333333"/>
                        </a:solidFill>
                        <a:latin typeface="Elice DigitalBaeum" panose="020B0600000101010101" pitchFamily="34" charset="-127"/>
                        <a:ea typeface="Elice DigitalBaeum" panose="020B0600000101010101" pitchFamily="34" charset="-127"/>
                        <a:cs typeface="Nunito Sans"/>
                        <a:sym typeface="Nunito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800" b="0" i="0" dirty="0">
                          <a:solidFill>
                            <a:srgbClr val="333333"/>
                          </a:solidFill>
                          <a:latin typeface="Elice DigitalBaeum" panose="020B0600000101010101" pitchFamily="34" charset="-127"/>
                          <a:ea typeface="Elice DigitalBaeum" panose="020B0600000101010101" pitchFamily="34" charset="-127"/>
                          <a:cs typeface="Nunito Sans"/>
                          <a:sym typeface="Nunito Sans"/>
                        </a:rPr>
                        <a:t>텍스트</a:t>
                      </a:r>
                      <a:endParaRPr lang="en-US" altLang="ko-KR" sz="1800" b="0" i="0" dirty="0">
                        <a:solidFill>
                          <a:srgbClr val="333333"/>
                        </a:solidFill>
                        <a:latin typeface="Elice DigitalBaeum" panose="020B0600000101010101" pitchFamily="34" charset="-127"/>
                        <a:ea typeface="Elice DigitalBaeum" panose="020B0600000101010101" pitchFamily="34" charset="-127"/>
                        <a:cs typeface="Nunito Sans"/>
                        <a:sym typeface="Nunito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800" b="0" i="0" dirty="0">
                          <a:solidFill>
                            <a:srgbClr val="333333"/>
                          </a:solidFill>
                          <a:latin typeface="Elice DigitalBaeum" panose="020B0600000101010101" pitchFamily="34" charset="-127"/>
                          <a:ea typeface="Elice DigitalBaeum" panose="020B0600000101010101" pitchFamily="34" charset="-127"/>
                          <a:cs typeface="Nunito Sans"/>
                          <a:sym typeface="Nunito Sans"/>
                        </a:rPr>
                        <a:t>텍스트</a:t>
                      </a:r>
                      <a:endParaRPr lang="en-US" altLang="ko-KR" sz="1800" b="0" i="0" dirty="0">
                        <a:solidFill>
                          <a:srgbClr val="333333"/>
                        </a:solidFill>
                        <a:latin typeface="Elice DigitalBaeum" panose="020B0600000101010101" pitchFamily="34" charset="-127"/>
                        <a:ea typeface="Elice DigitalBaeum" panose="020B0600000101010101" pitchFamily="34" charset="-127"/>
                        <a:cs typeface="Nunito Sans"/>
                        <a:sym typeface="Nunito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207780"/>
                  </a:ext>
                </a:extLst>
              </a:tr>
              <a:tr h="1009781">
                <a:tc>
                  <a:txBody>
                    <a:bodyPr/>
                    <a:lstStyle/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i="0" dirty="0">
                          <a:solidFill>
                            <a:srgbClr val="333333"/>
                          </a:solidFill>
                          <a:latin typeface="Elice DigitalBaeum" panose="020B0600000101010101" pitchFamily="34" charset="-127"/>
                          <a:ea typeface="Elice DigitalBaeum" panose="020B0600000101010101" pitchFamily="34" charset="-127"/>
                          <a:cs typeface="Nunito Sans"/>
                          <a:sym typeface="Nunito Sans"/>
                        </a:rPr>
                        <a:t>텍스트</a:t>
                      </a:r>
                      <a:endParaRPr lang="en-US" altLang="ko-KR" sz="1800" b="0" i="0" dirty="0">
                        <a:solidFill>
                          <a:srgbClr val="333333"/>
                        </a:solidFill>
                        <a:latin typeface="Elice DigitalBaeum" panose="020B0600000101010101" pitchFamily="34" charset="-127"/>
                        <a:ea typeface="Elice DigitalBaeum" panose="020B0600000101010101" pitchFamily="34" charset="-127"/>
                        <a:cs typeface="Nunito Sans"/>
                        <a:sym typeface="Nunito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800" b="0" i="0" dirty="0">
                          <a:solidFill>
                            <a:srgbClr val="333333"/>
                          </a:solidFill>
                          <a:latin typeface="Elice DigitalBaeum" panose="020B0600000101010101" pitchFamily="34" charset="-127"/>
                          <a:ea typeface="Elice DigitalBaeum" panose="020B0600000101010101" pitchFamily="34" charset="-127"/>
                          <a:cs typeface="Nunito Sans"/>
                          <a:sym typeface="Nunito Sans"/>
                        </a:rPr>
                        <a:t>텍스트</a:t>
                      </a:r>
                      <a:endParaRPr lang="en-US" altLang="ko-KR" sz="1800" b="0" i="0" dirty="0">
                        <a:solidFill>
                          <a:srgbClr val="333333"/>
                        </a:solidFill>
                        <a:latin typeface="Elice DigitalBaeum" panose="020B0600000101010101" pitchFamily="34" charset="-127"/>
                        <a:ea typeface="Elice DigitalBaeum" panose="020B0600000101010101" pitchFamily="34" charset="-127"/>
                        <a:cs typeface="Nunito Sans"/>
                        <a:sym typeface="Nunito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800" b="0" i="0" dirty="0">
                          <a:solidFill>
                            <a:srgbClr val="333333"/>
                          </a:solidFill>
                          <a:latin typeface="Elice DigitalBaeum" panose="020B0600000101010101" pitchFamily="34" charset="-127"/>
                          <a:ea typeface="Elice DigitalBaeum" panose="020B0600000101010101" pitchFamily="34" charset="-127"/>
                          <a:cs typeface="Nunito Sans"/>
                          <a:sym typeface="Nunito Sans"/>
                        </a:rPr>
                        <a:t>텍스트</a:t>
                      </a:r>
                      <a:endParaRPr lang="en-US" altLang="ko-KR" sz="1800" b="0" i="0" dirty="0">
                        <a:solidFill>
                          <a:srgbClr val="333333"/>
                        </a:solidFill>
                        <a:latin typeface="Elice DigitalBaeum" panose="020B0600000101010101" pitchFamily="34" charset="-127"/>
                        <a:ea typeface="Elice DigitalBaeum" panose="020B0600000101010101" pitchFamily="34" charset="-127"/>
                        <a:cs typeface="Nunito Sans"/>
                        <a:sym typeface="Nunito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800" b="0" i="0" dirty="0">
                          <a:solidFill>
                            <a:srgbClr val="333333"/>
                          </a:solidFill>
                          <a:latin typeface="Elice DigitalBaeum" panose="020B0600000101010101" pitchFamily="34" charset="-127"/>
                          <a:ea typeface="Elice DigitalBaeum" panose="020B0600000101010101" pitchFamily="34" charset="-127"/>
                          <a:cs typeface="Nunito Sans"/>
                          <a:sym typeface="Nunito Sans"/>
                        </a:rPr>
                        <a:t>텍스트</a:t>
                      </a:r>
                      <a:endParaRPr lang="en-US" altLang="ko-KR" sz="1800" b="0" i="0" dirty="0">
                        <a:solidFill>
                          <a:srgbClr val="333333"/>
                        </a:solidFill>
                        <a:latin typeface="Elice DigitalBaeum" panose="020B0600000101010101" pitchFamily="34" charset="-127"/>
                        <a:ea typeface="Elice DigitalBaeum" panose="020B0600000101010101" pitchFamily="34" charset="-127"/>
                        <a:cs typeface="Nunito Sans"/>
                        <a:sym typeface="Nunito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800" b="0" i="0" dirty="0">
                          <a:solidFill>
                            <a:srgbClr val="333333"/>
                          </a:solidFill>
                          <a:latin typeface="Elice DigitalBaeum" panose="020B0600000101010101" pitchFamily="34" charset="-127"/>
                          <a:ea typeface="Elice DigitalBaeum" panose="020B0600000101010101" pitchFamily="34" charset="-127"/>
                          <a:cs typeface="Nunito Sans"/>
                          <a:sym typeface="Nunito Sans"/>
                        </a:rPr>
                        <a:t>텍스트</a:t>
                      </a:r>
                      <a:endParaRPr lang="en-US" altLang="ko-KR" sz="1800" b="0" i="0" dirty="0">
                        <a:solidFill>
                          <a:srgbClr val="333333"/>
                        </a:solidFill>
                        <a:latin typeface="Elice DigitalBaeum" panose="020B0600000101010101" pitchFamily="34" charset="-127"/>
                        <a:ea typeface="Elice DigitalBaeum" panose="020B0600000101010101" pitchFamily="34" charset="-127"/>
                        <a:cs typeface="Nunito Sans"/>
                        <a:sym typeface="Nunito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D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244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688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타원 23">
            <a:extLst>
              <a:ext uri="{FF2B5EF4-FFF2-40B4-BE49-F238E27FC236}">
                <a16:creationId xmlns:a16="http://schemas.microsoft.com/office/drawing/2014/main" id="{07297B38-D0F7-7D48-A2B4-C9D6CBAE4669}"/>
              </a:ext>
            </a:extLst>
          </p:cNvPr>
          <p:cNvSpPr/>
          <p:nvPr/>
        </p:nvSpPr>
        <p:spPr>
          <a:xfrm>
            <a:off x="4948242" y="2647566"/>
            <a:ext cx="2295516" cy="2295516"/>
          </a:xfrm>
          <a:prstGeom prst="ellipse">
            <a:avLst/>
          </a:prstGeom>
          <a:solidFill>
            <a:srgbClr val="FBD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F4A4EC-909A-4546-A883-42B88B4911E1}"/>
              </a:ext>
            </a:extLst>
          </p:cNvPr>
          <p:cNvSpPr txBox="1"/>
          <p:nvPr/>
        </p:nvSpPr>
        <p:spPr>
          <a:xfrm>
            <a:off x="5809704" y="5127232"/>
            <a:ext cx="6014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600" b="1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02</a:t>
            </a:r>
            <a:endParaRPr kumimoji="1" lang="ko-KR" altLang="en-US" sz="2600" b="1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ECD23A-4C97-8D4A-B288-0701CEF4A32E}"/>
              </a:ext>
            </a:extLst>
          </p:cNvPr>
          <p:cNvSpPr txBox="1"/>
          <p:nvPr/>
        </p:nvSpPr>
        <p:spPr>
          <a:xfrm>
            <a:off x="4780231" y="5557568"/>
            <a:ext cx="2631538" cy="67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ko-KR" altLang="en-US" sz="160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현재 페이지와 관련된 내용을</a:t>
            </a:r>
            <a:endParaRPr lang="en-US" altLang="ko-KR" sz="160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  <a:p>
            <a:pPr algn="ctr">
              <a:lnSpc>
                <a:spcPts val="2400"/>
              </a:lnSpc>
            </a:pPr>
            <a:r>
              <a:rPr lang="ko-KR" altLang="en-US" sz="160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작성해 주세요</a:t>
            </a:r>
            <a:endParaRPr lang="en-US" sz="160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5667B3-8FB2-AB48-9C37-13B6B3FA3F52}"/>
              </a:ext>
            </a:extLst>
          </p:cNvPr>
          <p:cNvSpPr txBox="1"/>
          <p:nvPr/>
        </p:nvSpPr>
        <p:spPr>
          <a:xfrm>
            <a:off x="5295140" y="3936218"/>
            <a:ext cx="1601722" cy="71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kumimoji="1" lang="ko-KR" altLang="en-US" sz="2000" b="1" spc="-5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제목을 작성해</a:t>
            </a:r>
            <a:endParaRPr kumimoji="1" lang="en-US" altLang="ko-KR" sz="2000" b="1" spc="-50" dirty="0">
              <a:solidFill>
                <a:schemeClr val="bg1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  <a:p>
            <a:pPr algn="ctr">
              <a:lnSpc>
                <a:spcPct val="105000"/>
              </a:lnSpc>
            </a:pPr>
            <a:r>
              <a:rPr kumimoji="1" lang="ko-KR" altLang="en-US" sz="2000" b="1" spc="-5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주세요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FF4F6EE5-047A-7147-99F8-0573CAEB01B4}"/>
              </a:ext>
            </a:extLst>
          </p:cNvPr>
          <p:cNvSpPr/>
          <p:nvPr/>
        </p:nvSpPr>
        <p:spPr>
          <a:xfrm>
            <a:off x="1255082" y="2647566"/>
            <a:ext cx="2295516" cy="2295516"/>
          </a:xfrm>
          <a:prstGeom prst="ellipse">
            <a:avLst/>
          </a:prstGeom>
          <a:solidFill>
            <a:srgbClr val="B4D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13A515-534F-8E4C-966F-817F95E830CD}"/>
              </a:ext>
            </a:extLst>
          </p:cNvPr>
          <p:cNvSpPr txBox="1"/>
          <p:nvPr/>
        </p:nvSpPr>
        <p:spPr>
          <a:xfrm>
            <a:off x="2118147" y="5127232"/>
            <a:ext cx="5998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600" b="1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01</a:t>
            </a:r>
            <a:endParaRPr kumimoji="1" lang="ko-KR" altLang="en-US" sz="2600" b="1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9BBC6F-A333-EA46-B44C-D85F20683560}"/>
              </a:ext>
            </a:extLst>
          </p:cNvPr>
          <p:cNvSpPr txBox="1"/>
          <p:nvPr/>
        </p:nvSpPr>
        <p:spPr>
          <a:xfrm>
            <a:off x="1087071" y="5557568"/>
            <a:ext cx="2631538" cy="67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ko-KR" altLang="en-US" sz="160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현재 페이지와 관련된 내용을</a:t>
            </a:r>
            <a:endParaRPr lang="en-US" altLang="ko-KR" sz="160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  <a:p>
            <a:pPr algn="ctr">
              <a:lnSpc>
                <a:spcPts val="2400"/>
              </a:lnSpc>
            </a:pPr>
            <a:r>
              <a:rPr lang="ko-KR" altLang="en-US" sz="160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작성해 주세요</a:t>
            </a:r>
            <a:endParaRPr lang="en-US" sz="160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3433E9-BBAC-2F47-AA34-EC1D7BE1294A}"/>
              </a:ext>
            </a:extLst>
          </p:cNvPr>
          <p:cNvSpPr txBox="1"/>
          <p:nvPr/>
        </p:nvSpPr>
        <p:spPr>
          <a:xfrm>
            <a:off x="1601979" y="3936218"/>
            <a:ext cx="1601722" cy="71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kumimoji="1" lang="ko-KR" altLang="en-US" sz="2000" b="1" spc="-5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제목을 작성해</a:t>
            </a:r>
            <a:endParaRPr kumimoji="1" lang="en-US" altLang="ko-KR" sz="2000" b="1" spc="-50" dirty="0">
              <a:solidFill>
                <a:schemeClr val="bg1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  <a:p>
            <a:pPr algn="ctr">
              <a:lnSpc>
                <a:spcPct val="105000"/>
              </a:lnSpc>
            </a:pPr>
            <a:r>
              <a:rPr kumimoji="1" lang="ko-KR" altLang="en-US" sz="2000" b="1" spc="-5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주세요</a:t>
            </a:r>
          </a:p>
        </p:txBody>
      </p:sp>
      <p:pic>
        <p:nvPicPr>
          <p:cNvPr id="19" name="그림 18" descr="직사각형, 스크린샷, 화이트보드, 디자인이(가) 표시된 사진&#10;&#10;자동 생성된 설명">
            <a:extLst>
              <a:ext uri="{FF2B5EF4-FFF2-40B4-BE49-F238E27FC236}">
                <a16:creationId xmlns:a16="http://schemas.microsoft.com/office/drawing/2014/main" id="{3A4E48FB-3965-A74C-9B77-1A3C7B504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45" y="3114386"/>
            <a:ext cx="617390" cy="598681"/>
          </a:xfrm>
          <a:prstGeom prst="rect">
            <a:avLst/>
          </a:prstGeom>
        </p:spPr>
      </p:pic>
      <p:sp>
        <p:nvSpPr>
          <p:cNvPr id="30" name="타원 29">
            <a:extLst>
              <a:ext uri="{FF2B5EF4-FFF2-40B4-BE49-F238E27FC236}">
                <a16:creationId xmlns:a16="http://schemas.microsoft.com/office/drawing/2014/main" id="{EB040D80-4482-834B-A921-C9DB02641195}"/>
              </a:ext>
            </a:extLst>
          </p:cNvPr>
          <p:cNvSpPr/>
          <p:nvPr/>
        </p:nvSpPr>
        <p:spPr>
          <a:xfrm>
            <a:off x="8649565" y="2647566"/>
            <a:ext cx="2295516" cy="2295516"/>
          </a:xfrm>
          <a:prstGeom prst="ellipse">
            <a:avLst/>
          </a:prstGeom>
          <a:solidFill>
            <a:srgbClr val="B3A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436C72-AFDC-A74E-8FA0-0C2E625630DC}"/>
              </a:ext>
            </a:extLst>
          </p:cNvPr>
          <p:cNvSpPr txBox="1"/>
          <p:nvPr/>
        </p:nvSpPr>
        <p:spPr>
          <a:xfrm>
            <a:off x="9512631" y="5127232"/>
            <a:ext cx="6014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600" b="1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03</a:t>
            </a:r>
            <a:endParaRPr kumimoji="1" lang="ko-KR" altLang="en-US" sz="2600" b="1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34021E-073A-C74B-B0EE-B3BAE8709A57}"/>
              </a:ext>
            </a:extLst>
          </p:cNvPr>
          <p:cNvSpPr txBox="1"/>
          <p:nvPr/>
        </p:nvSpPr>
        <p:spPr>
          <a:xfrm>
            <a:off x="8481554" y="5557568"/>
            <a:ext cx="2631538" cy="67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ko-KR" altLang="en-US" sz="160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현재 페이지와 관련된 내용을</a:t>
            </a:r>
            <a:endParaRPr lang="en-US" altLang="ko-KR" sz="160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  <a:p>
            <a:pPr algn="ctr">
              <a:lnSpc>
                <a:spcPts val="2400"/>
              </a:lnSpc>
            </a:pPr>
            <a:r>
              <a:rPr lang="ko-KR" altLang="en-US" sz="160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작성해 주세요</a:t>
            </a:r>
            <a:endParaRPr lang="en-US" sz="1600" dirty="0">
              <a:solidFill>
                <a:srgbClr val="333333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52857D-B0C3-5944-B3AE-EA190A23EB19}"/>
              </a:ext>
            </a:extLst>
          </p:cNvPr>
          <p:cNvSpPr txBox="1"/>
          <p:nvPr/>
        </p:nvSpPr>
        <p:spPr>
          <a:xfrm>
            <a:off x="8996463" y="3936218"/>
            <a:ext cx="1601722" cy="71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kumimoji="1" lang="ko-KR" altLang="en-US" sz="2000" b="1" spc="-5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제목을 작성해</a:t>
            </a:r>
            <a:endParaRPr kumimoji="1" lang="en-US" altLang="ko-KR" sz="2000" b="1" spc="-50" dirty="0">
              <a:solidFill>
                <a:schemeClr val="bg1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  <a:p>
            <a:pPr algn="ctr">
              <a:lnSpc>
                <a:spcPct val="105000"/>
              </a:lnSpc>
            </a:pPr>
            <a:r>
              <a:rPr kumimoji="1" lang="ko-KR" altLang="en-US" sz="2000" b="1" spc="-50" dirty="0">
                <a:solidFill>
                  <a:schemeClr val="bg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주세요</a:t>
            </a:r>
          </a:p>
        </p:txBody>
      </p:sp>
      <p:pic>
        <p:nvPicPr>
          <p:cNvPr id="3" name="그림 2" descr="클립아트, 그래픽, 창의성이(가) 표시된 사진&#10;&#10;자동 생성된 설명">
            <a:extLst>
              <a:ext uri="{FF2B5EF4-FFF2-40B4-BE49-F238E27FC236}">
                <a16:creationId xmlns:a16="http://schemas.microsoft.com/office/drawing/2014/main" id="{0E6CB9C7-10F2-7340-9567-F6C5B61508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" y="329148"/>
            <a:ext cx="1109259" cy="6384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5F83AD-7BDB-4340-91FA-33FC1E010B6C}"/>
              </a:ext>
            </a:extLst>
          </p:cNvPr>
          <p:cNvSpPr txBox="1"/>
          <p:nvPr/>
        </p:nvSpPr>
        <p:spPr>
          <a:xfrm>
            <a:off x="3712987" y="1398134"/>
            <a:ext cx="4766049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5000" b="1" spc="-200" dirty="0">
                <a:solidFill>
                  <a:srgbClr val="1B615F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도형으로 보여주기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15169-7FB7-F043-89A5-4E4C67E3DE51}"/>
              </a:ext>
            </a:extLst>
          </p:cNvPr>
          <p:cNvSpPr txBox="1"/>
          <p:nvPr/>
        </p:nvSpPr>
        <p:spPr>
          <a:xfrm rot="20501751">
            <a:off x="445027" y="433350"/>
            <a:ext cx="660758" cy="430887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200" b="1" spc="-200" dirty="0">
                <a:solidFill>
                  <a:srgbClr val="1B615F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활동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4B78D6-0832-3945-A845-94EB09737D80}"/>
              </a:ext>
            </a:extLst>
          </p:cNvPr>
          <p:cNvSpPr txBox="1"/>
          <p:nvPr/>
        </p:nvSpPr>
        <p:spPr>
          <a:xfrm>
            <a:off x="10950375" y="146748"/>
            <a:ext cx="1116652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kumimoji="1" lang="ko-KR" altLang="en-US" sz="1500" spc="-6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교과서 </a:t>
            </a:r>
            <a:r>
              <a:rPr kumimoji="1" lang="en-US" altLang="ko-KR" sz="1500" spc="-6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00</a:t>
            </a:r>
            <a:r>
              <a:rPr kumimoji="1" lang="ko-KR" altLang="en-US" sz="1500" spc="-6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쪽</a:t>
            </a:r>
          </a:p>
        </p:txBody>
      </p:sp>
      <p:pic>
        <p:nvPicPr>
          <p:cNvPr id="8" name="그림 7" descr="훅이(가) 표시된 사진&#10;&#10;자동 생성된 설명">
            <a:extLst>
              <a:ext uri="{FF2B5EF4-FFF2-40B4-BE49-F238E27FC236}">
                <a16:creationId xmlns:a16="http://schemas.microsoft.com/office/drawing/2014/main" id="{53462595-BAD8-5E46-9D7A-710E611F63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424" y="720515"/>
            <a:ext cx="830357" cy="11219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B3282A-702C-9542-A133-11B70B17427F}"/>
              </a:ext>
            </a:extLst>
          </p:cNvPr>
          <p:cNvSpPr txBox="1"/>
          <p:nvPr/>
        </p:nvSpPr>
        <p:spPr>
          <a:xfrm>
            <a:off x="1330036" y="439872"/>
            <a:ext cx="256352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ko-KR" altLang="en-US" sz="2000" b="1" spc="-50" dirty="0">
                <a:solidFill>
                  <a:srgbClr val="333333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  <a:cs typeface="Cafe24 Ssurround Bold" pitchFamily="2" charset="-127"/>
              </a:rPr>
              <a:t>단원 제목이 들어갑니다</a:t>
            </a:r>
          </a:p>
        </p:txBody>
      </p:sp>
      <p:pic>
        <p:nvPicPr>
          <p:cNvPr id="21" name="그림 20" descr="상징, 노랑, 스크린샷, 직사각형이(가) 표시된 사진&#10;&#10;자동 생성된 설명">
            <a:extLst>
              <a:ext uri="{FF2B5EF4-FFF2-40B4-BE49-F238E27FC236}">
                <a16:creationId xmlns:a16="http://schemas.microsoft.com/office/drawing/2014/main" id="{16650D1A-4F1A-EE45-877D-08D2FD1138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64" y="3121120"/>
            <a:ext cx="486428" cy="617389"/>
          </a:xfrm>
          <a:prstGeom prst="rect">
            <a:avLst/>
          </a:prstGeom>
        </p:spPr>
      </p:pic>
      <p:pic>
        <p:nvPicPr>
          <p:cNvPr id="36" name="그림 35" descr="그래픽, 스크린샷, 상징, 디자인이(가) 표시된 사진&#10;&#10;자동 생성된 설명">
            <a:extLst>
              <a:ext uri="{FF2B5EF4-FFF2-40B4-BE49-F238E27FC236}">
                <a16:creationId xmlns:a16="http://schemas.microsoft.com/office/drawing/2014/main" id="{2AF751F8-7F32-1840-AA6F-8E3341FA90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334" y="3133597"/>
            <a:ext cx="583981" cy="6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49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2">
              <a:lumMod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7F4EA"/>
      </a:accent1>
      <a:accent2>
        <a:srgbClr val="DED9E2"/>
      </a:accent2>
      <a:accent3>
        <a:srgbClr val="C0B9DD"/>
      </a:accent3>
      <a:accent4>
        <a:srgbClr val="80A1D4"/>
      </a:accent4>
      <a:accent5>
        <a:srgbClr val="75C9C8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2769230"/>
            <a:satOff val="-44827"/>
            <a:lumOff val="5686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</TotalTime>
  <Words>523</Words>
  <Application>Microsoft Office PowerPoint</Application>
  <PresentationFormat>와이드스크린</PresentationFormat>
  <Paragraphs>182</Paragraphs>
  <Slides>13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2" baseType="lpstr">
      <vt:lpstr>Wingdings</vt:lpstr>
      <vt:lpstr>맑은 고딕</vt:lpstr>
      <vt:lpstr>Arial</vt:lpstr>
      <vt:lpstr>Calibri Light</vt:lpstr>
      <vt:lpstr>Elice DigitalBaeum</vt:lpstr>
      <vt:lpstr>Calibri</vt:lpstr>
      <vt:lpstr>Helvetica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박 누리</cp:lastModifiedBy>
  <cp:revision>38</cp:revision>
  <dcterms:modified xsi:type="dcterms:W3CDTF">2024-09-12T06:32:53Z</dcterms:modified>
</cp:coreProperties>
</file>